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slideLayouts/slideLayout16.xml" ContentType="application/vnd.openxmlformats-officedocument.presentationml.slideLayout+xml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trictFirstAndLastChars="0" saveSubsetFonts="1" autoCompressPictures="0">
  <p:sldMasterIdLst>
    <p:sldMasterId id="2147483664" r:id="rId1"/>
    <p:sldMasterId id="2147483665" r:id="rId2"/>
  </p:sldMasterIdLst>
  <p:notesMasterIdLst>
    <p:notesMasterId r:id="rId28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</p:sldIdLst>
  <p:sldSz cx="9144000" cy="6858000" type="screen4x3"/>
  <p:notesSz cx="6858000" cy="9144000"/>
  <p:defaultTextStyle>
    <a:defPPr marR="0" algn="l" rtl="0">
      <a:lnSpc>
        <a:spcPct val="100000"/>
      </a:lnSpc>
      <a:spcBef>
        <a:spcPts val="0"/>
      </a:spcBef>
      <a:spcAft>
        <a:spcPts val="0"/>
      </a:spcAft>
    </a:defPPr>
    <a:lvl1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1pPr>
    <a:lvl2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2pPr>
    <a:lvl3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3pPr>
    <a:lvl4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4pPr>
    <a:lvl5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5pPr>
    <a:lvl6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6pPr>
    <a:lvl7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7pPr>
    <a:lvl8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8pPr>
    <a:lvl9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90651C3A-4460-11DB-9652-00E08161165F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-150" y="-4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3" name="Shape 3"/>
          <p:cNvSpPr txBox="1">
            <a:spLocks noGrp="1"/>
          </p:cNvSpPr>
          <p:nvPr>
            <p:ph type="dt" idx="10"/>
          </p:nvPr>
        </p:nvSpPr>
        <p:spPr>
          <a:xfrm>
            <a:off x="3884612" y="0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r" rtl="0"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" name="Shape 4"/>
          <p:cNvSpPr>
            <a:spLocks noGrp="1" noRot="1" noChangeAspect="1"/>
          </p:cNvSpPr>
          <p:nvPr>
            <p:ph type="sldImg" idx="3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5" name="Shape 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6" name="Shape 6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sldNum" idx="12"/>
          </p:nvPr>
        </p:nvSpPr>
        <p:spPr>
          <a:xfrm>
            <a:off x="3884612" y="8685213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r" rtl="0">
              <a:spcBef>
                <a:spcPts val="0"/>
              </a:spcBef>
              <a:defRPr/>
            </a:lvl1pPr>
            <a:lvl2pPr marL="0" marR="0" indent="0" algn="l" rtl="0">
              <a:spcBef>
                <a:spcPts val="0"/>
              </a:spcBef>
              <a:defRPr/>
            </a:lvl2pPr>
            <a:lvl3pPr marL="0" marR="0" indent="0" algn="l" rtl="0">
              <a:spcBef>
                <a:spcPts val="0"/>
              </a:spcBef>
              <a:defRPr/>
            </a:lvl3pPr>
            <a:lvl4pPr marL="0" marR="0" indent="0" algn="l" rtl="0">
              <a:spcBef>
                <a:spcPts val="0"/>
              </a:spcBef>
              <a:defRPr/>
            </a:lvl4pPr>
            <a:lvl5pPr marL="0" marR="0" indent="0" algn="l" rtl="0">
              <a:spcBef>
                <a:spcPts val="0"/>
              </a:spcBef>
              <a:defRPr/>
            </a:lvl5pPr>
            <a:lvl6pPr marL="0" marR="0" indent="0" algn="l" rtl="0">
              <a:spcBef>
                <a:spcPts val="0"/>
              </a:spcBef>
              <a:defRPr/>
            </a:lvl6pPr>
            <a:lvl7pPr marL="0" marR="0" indent="0" algn="l" rtl="0">
              <a:spcBef>
                <a:spcPts val="0"/>
              </a:spcBef>
              <a:defRPr/>
            </a:lvl7pPr>
            <a:lvl8pPr marL="0" marR="0" indent="0" algn="l" rtl="0">
              <a:spcBef>
                <a:spcPts val="0"/>
              </a:spcBef>
              <a:defRPr/>
            </a:lvl8pPr>
            <a:lvl9pPr marL="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Shape 117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18" name="Shape 11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pPr>
              <a:spcBef>
                <a:spcPts val="0"/>
              </a:spcBef>
              <a:buNone/>
            </a:pPr>
            <a:endParaRPr sz="1800" b="0" i="0" u="none" strike="noStrike" cap="none" baseline="0"/>
          </a:p>
        </p:txBody>
      </p:sp>
      <p:sp>
        <p:nvSpPr>
          <p:cNvPr id="119" name="Shape 119"/>
          <p:cNvSpPr txBox="1">
            <a:spLocks noGrp="1"/>
          </p:cNvSpPr>
          <p:nvPr>
            <p:ph type="sldNum" idx="12"/>
          </p:nvPr>
        </p:nvSpPr>
        <p:spPr>
          <a:xfrm>
            <a:off x="3884612" y="8685213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sp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r>
              <a:rPr lang="x-none"/>
              <a:t> </a:t>
            </a: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Shape 240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41" name="Shape 24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pPr lvl="0" rtl="0">
              <a:spcBef>
                <a:spcPts val="0"/>
              </a:spcBef>
              <a:buNone/>
            </a:pPr>
            <a:endParaRPr sz="1800" b="0" i="0" u="none" strike="noStrike" cap="none" baseline="0"/>
          </a:p>
        </p:txBody>
      </p:sp>
      <p:sp>
        <p:nvSpPr>
          <p:cNvPr id="242" name="Shape 242"/>
          <p:cNvSpPr txBox="1">
            <a:spLocks noGrp="1"/>
          </p:cNvSpPr>
          <p:nvPr>
            <p:ph type="sldNum" idx="12"/>
          </p:nvPr>
        </p:nvSpPr>
        <p:spPr>
          <a:xfrm>
            <a:off x="3884612" y="8685213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sp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r>
              <a:rPr lang="x-none"/>
              <a:t> </a:t>
            </a: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" name="Shape 26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67" name="Shape 26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pPr lvl="0" rtl="0">
              <a:spcBef>
                <a:spcPts val="0"/>
              </a:spcBef>
              <a:buNone/>
            </a:pPr>
            <a:endParaRPr sz="1800" b="0" i="0" u="none" strike="noStrike" cap="none" baseline="0"/>
          </a:p>
        </p:txBody>
      </p:sp>
      <p:sp>
        <p:nvSpPr>
          <p:cNvPr id="268" name="Shape 268"/>
          <p:cNvSpPr txBox="1">
            <a:spLocks noGrp="1"/>
          </p:cNvSpPr>
          <p:nvPr>
            <p:ph type="sldNum" idx="12"/>
          </p:nvPr>
        </p:nvSpPr>
        <p:spPr>
          <a:xfrm>
            <a:off x="3884612" y="8685213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sp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r>
              <a:rPr lang="x-none"/>
              <a:t> </a:t>
            </a: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3" name="Shape 30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04" name="Shape 30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pPr lvl="0" rtl="0">
              <a:spcBef>
                <a:spcPts val="0"/>
              </a:spcBef>
              <a:buNone/>
            </a:pPr>
            <a:endParaRPr sz="1800" b="0" i="0" u="none" strike="noStrike" cap="none" baseline="0"/>
          </a:p>
        </p:txBody>
      </p:sp>
      <p:sp>
        <p:nvSpPr>
          <p:cNvPr id="305" name="Shape 305"/>
          <p:cNvSpPr txBox="1">
            <a:spLocks noGrp="1"/>
          </p:cNvSpPr>
          <p:nvPr>
            <p:ph type="sldNum" idx="12"/>
          </p:nvPr>
        </p:nvSpPr>
        <p:spPr>
          <a:xfrm>
            <a:off x="3884612" y="8685213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sp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r>
              <a:rPr lang="x-none"/>
              <a:t> </a:t>
            </a: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0" name="Shape 340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41" name="Shape 34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pPr lvl="0" rtl="0">
              <a:spcBef>
                <a:spcPts val="0"/>
              </a:spcBef>
              <a:buNone/>
            </a:pPr>
            <a:endParaRPr sz="1800" b="0" i="0" u="none" strike="noStrike" cap="none" baseline="0"/>
          </a:p>
        </p:txBody>
      </p:sp>
      <p:sp>
        <p:nvSpPr>
          <p:cNvPr id="342" name="Shape 342"/>
          <p:cNvSpPr txBox="1">
            <a:spLocks noGrp="1"/>
          </p:cNvSpPr>
          <p:nvPr>
            <p:ph type="sldNum" idx="12"/>
          </p:nvPr>
        </p:nvSpPr>
        <p:spPr>
          <a:xfrm>
            <a:off x="3884612" y="8685213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sp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r>
              <a:rPr lang="x-none"/>
              <a:t> </a:t>
            </a: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7" name="Shape 347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48" name="Shape 34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pPr lvl="0" rtl="0">
              <a:spcBef>
                <a:spcPts val="0"/>
              </a:spcBef>
              <a:buNone/>
            </a:pPr>
            <a:endParaRPr sz="1800" b="0" i="0" u="none" strike="noStrike" cap="none" baseline="0"/>
          </a:p>
        </p:txBody>
      </p:sp>
      <p:sp>
        <p:nvSpPr>
          <p:cNvPr id="349" name="Shape 349"/>
          <p:cNvSpPr txBox="1">
            <a:spLocks noGrp="1"/>
          </p:cNvSpPr>
          <p:nvPr>
            <p:ph type="sldNum" idx="12"/>
          </p:nvPr>
        </p:nvSpPr>
        <p:spPr>
          <a:xfrm>
            <a:off x="3884612" y="8685213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sp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r>
              <a:rPr lang="x-none"/>
              <a:t> </a:t>
            </a: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7" name="Shape 357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58" name="Shape 35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pPr lvl="0" rtl="0">
              <a:spcBef>
                <a:spcPts val="0"/>
              </a:spcBef>
              <a:buNone/>
            </a:pPr>
            <a:endParaRPr sz="1800" b="0" i="0" u="none" strike="noStrike" cap="none" baseline="0"/>
          </a:p>
        </p:txBody>
      </p:sp>
      <p:sp>
        <p:nvSpPr>
          <p:cNvPr id="359" name="Shape 359"/>
          <p:cNvSpPr txBox="1">
            <a:spLocks noGrp="1"/>
          </p:cNvSpPr>
          <p:nvPr>
            <p:ph type="sldNum" idx="12"/>
          </p:nvPr>
        </p:nvSpPr>
        <p:spPr>
          <a:xfrm>
            <a:off x="3884612" y="8685213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sp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r>
              <a:rPr lang="x-none"/>
              <a:t> </a:t>
            </a: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0" name="Shape 370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71" name="Shape 37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pPr lvl="0" rtl="0">
              <a:spcBef>
                <a:spcPts val="0"/>
              </a:spcBef>
              <a:buNone/>
            </a:pPr>
            <a:endParaRPr sz="1800" b="0" i="0" u="none" strike="noStrike" cap="none" baseline="0"/>
          </a:p>
        </p:txBody>
      </p:sp>
      <p:sp>
        <p:nvSpPr>
          <p:cNvPr id="372" name="Shape 372"/>
          <p:cNvSpPr txBox="1">
            <a:spLocks noGrp="1"/>
          </p:cNvSpPr>
          <p:nvPr>
            <p:ph type="sldNum" idx="12"/>
          </p:nvPr>
        </p:nvSpPr>
        <p:spPr>
          <a:xfrm>
            <a:off x="3884612" y="8685213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sp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r>
              <a:rPr lang="x-none"/>
              <a:t> </a:t>
            </a: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7" name="Shape 377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78" name="Shape 37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pPr lvl="0" rtl="0">
              <a:spcBef>
                <a:spcPts val="0"/>
              </a:spcBef>
              <a:buNone/>
            </a:pPr>
            <a:endParaRPr sz="1800" b="0" i="0" u="none" strike="noStrike" cap="none" baseline="0"/>
          </a:p>
        </p:txBody>
      </p:sp>
      <p:sp>
        <p:nvSpPr>
          <p:cNvPr id="379" name="Shape 379"/>
          <p:cNvSpPr txBox="1">
            <a:spLocks noGrp="1"/>
          </p:cNvSpPr>
          <p:nvPr>
            <p:ph type="sldNum" idx="12"/>
          </p:nvPr>
        </p:nvSpPr>
        <p:spPr>
          <a:xfrm>
            <a:off x="3884612" y="8685213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sp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r>
              <a:rPr lang="x-none"/>
              <a:t> </a:t>
            </a: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4" name="Shape 384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85" name="Shape 38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pPr lvl="0" rtl="0">
              <a:spcBef>
                <a:spcPts val="0"/>
              </a:spcBef>
              <a:buNone/>
            </a:pPr>
            <a:endParaRPr sz="1800" b="0" i="0" u="none" strike="noStrike" cap="none" baseline="0"/>
          </a:p>
        </p:txBody>
      </p:sp>
      <p:sp>
        <p:nvSpPr>
          <p:cNvPr id="386" name="Shape 386"/>
          <p:cNvSpPr txBox="1">
            <a:spLocks noGrp="1"/>
          </p:cNvSpPr>
          <p:nvPr>
            <p:ph type="sldNum" idx="12"/>
          </p:nvPr>
        </p:nvSpPr>
        <p:spPr>
          <a:xfrm>
            <a:off x="3884612" y="8685213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sp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r>
              <a:rPr lang="x-none"/>
              <a:t> </a:t>
            </a: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1" name="Shape 39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sp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392" name="Shape 392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Shape 124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25" name="Shape 12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pPr lvl="0" rtl="0">
              <a:spcBef>
                <a:spcPts val="0"/>
              </a:spcBef>
              <a:buNone/>
            </a:pPr>
            <a:endParaRPr sz="1800" b="0" i="0" u="none" strike="noStrike" cap="none" baseline="0"/>
          </a:p>
        </p:txBody>
      </p:sp>
      <p:sp>
        <p:nvSpPr>
          <p:cNvPr id="126" name="Shape 126"/>
          <p:cNvSpPr txBox="1">
            <a:spLocks noGrp="1"/>
          </p:cNvSpPr>
          <p:nvPr>
            <p:ph type="sldNum" idx="12"/>
          </p:nvPr>
        </p:nvSpPr>
        <p:spPr>
          <a:xfrm>
            <a:off x="3884612" y="8685213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sp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r>
              <a:rPr lang="x-none"/>
              <a:t> </a:t>
            </a: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7" name="Shape 397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98" name="Shape 39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pPr lvl="0" rtl="0">
              <a:spcBef>
                <a:spcPts val="0"/>
              </a:spcBef>
              <a:buNone/>
            </a:pPr>
            <a:endParaRPr sz="1800" b="0" i="0" u="none" strike="noStrike" cap="none" baseline="0"/>
          </a:p>
        </p:txBody>
      </p:sp>
      <p:sp>
        <p:nvSpPr>
          <p:cNvPr id="399" name="Shape 399"/>
          <p:cNvSpPr txBox="1">
            <a:spLocks noGrp="1"/>
          </p:cNvSpPr>
          <p:nvPr>
            <p:ph type="sldNum" idx="12"/>
          </p:nvPr>
        </p:nvSpPr>
        <p:spPr>
          <a:xfrm>
            <a:off x="3884612" y="8685213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sp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r>
              <a:rPr lang="x-none"/>
              <a:t> </a:t>
            </a: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4" name="Shape 404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05" name="Shape 40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pPr lvl="0" rtl="0">
              <a:spcBef>
                <a:spcPts val="0"/>
              </a:spcBef>
              <a:buNone/>
            </a:pPr>
            <a:endParaRPr sz="1800" b="0" i="0" u="none" strike="noStrike" cap="none" baseline="0"/>
          </a:p>
        </p:txBody>
      </p:sp>
      <p:sp>
        <p:nvSpPr>
          <p:cNvPr id="406" name="Shape 406"/>
          <p:cNvSpPr txBox="1">
            <a:spLocks noGrp="1"/>
          </p:cNvSpPr>
          <p:nvPr>
            <p:ph type="sldNum" idx="12"/>
          </p:nvPr>
        </p:nvSpPr>
        <p:spPr>
          <a:xfrm>
            <a:off x="3884612" y="8685213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sp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r>
              <a:rPr lang="x-none"/>
              <a:t> </a:t>
            </a: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1" name="Shape 411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12" name="Shape 41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pPr lvl="0" rtl="0">
              <a:spcBef>
                <a:spcPts val="0"/>
              </a:spcBef>
              <a:buNone/>
            </a:pPr>
            <a:endParaRPr sz="1800" b="0" i="0" u="none" strike="noStrike" cap="none" baseline="0"/>
          </a:p>
        </p:txBody>
      </p:sp>
      <p:sp>
        <p:nvSpPr>
          <p:cNvPr id="413" name="Shape 413"/>
          <p:cNvSpPr txBox="1">
            <a:spLocks noGrp="1"/>
          </p:cNvSpPr>
          <p:nvPr>
            <p:ph type="sldNum" idx="12"/>
          </p:nvPr>
        </p:nvSpPr>
        <p:spPr>
          <a:xfrm>
            <a:off x="3884612" y="8685213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sp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r>
              <a:rPr lang="x-none"/>
              <a:t> </a:t>
            </a:r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1" name="Shape 421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22" name="Shape 42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pPr lvl="0" rtl="0">
              <a:spcBef>
                <a:spcPts val="0"/>
              </a:spcBef>
              <a:buNone/>
            </a:pPr>
            <a:endParaRPr sz="1800" b="0" i="0" u="none" strike="noStrike" cap="none" baseline="0"/>
          </a:p>
        </p:txBody>
      </p:sp>
      <p:sp>
        <p:nvSpPr>
          <p:cNvPr id="423" name="Shape 423"/>
          <p:cNvSpPr txBox="1">
            <a:spLocks noGrp="1"/>
          </p:cNvSpPr>
          <p:nvPr>
            <p:ph type="sldNum" idx="12"/>
          </p:nvPr>
        </p:nvSpPr>
        <p:spPr>
          <a:xfrm>
            <a:off x="3884612" y="8685213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sp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r>
              <a:rPr lang="x-none"/>
              <a:t> </a:t>
            </a:r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8" name="Shape 428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29" name="Shape 42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pPr lvl="0" rtl="0">
              <a:spcBef>
                <a:spcPts val="0"/>
              </a:spcBef>
              <a:buNone/>
            </a:pPr>
            <a:endParaRPr sz="1800" b="0" i="0" u="none" strike="noStrike" cap="none" baseline="0"/>
          </a:p>
        </p:txBody>
      </p:sp>
      <p:sp>
        <p:nvSpPr>
          <p:cNvPr id="430" name="Shape 430"/>
          <p:cNvSpPr txBox="1">
            <a:spLocks noGrp="1"/>
          </p:cNvSpPr>
          <p:nvPr>
            <p:ph type="sldNum" idx="12"/>
          </p:nvPr>
        </p:nvSpPr>
        <p:spPr>
          <a:xfrm>
            <a:off x="3884612" y="8685213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sp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r>
              <a:rPr lang="x-none"/>
              <a:t> </a:t>
            </a:r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8" name="Shape 428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29" name="Shape 42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pPr lvl="0" rtl="0">
              <a:spcBef>
                <a:spcPts val="0"/>
              </a:spcBef>
              <a:buNone/>
            </a:pPr>
            <a:endParaRPr sz="1800" b="0" i="0" u="none" strike="noStrike" cap="none" baseline="0"/>
          </a:p>
        </p:txBody>
      </p:sp>
      <p:sp>
        <p:nvSpPr>
          <p:cNvPr id="430" name="Shape 430"/>
          <p:cNvSpPr txBox="1">
            <a:spLocks noGrp="1"/>
          </p:cNvSpPr>
          <p:nvPr>
            <p:ph type="sldNum" idx="12"/>
          </p:nvPr>
        </p:nvSpPr>
        <p:spPr>
          <a:xfrm>
            <a:off x="3884612" y="8685213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sp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r>
              <a:rPr lang="x-none"/>
              <a:t> 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Shape 131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32" name="Shape 13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pPr lvl="0" rtl="0">
              <a:spcBef>
                <a:spcPts val="0"/>
              </a:spcBef>
              <a:buNone/>
            </a:pPr>
            <a:endParaRPr sz="1800" b="0" i="0" u="none" strike="noStrike" cap="none" baseline="0"/>
          </a:p>
        </p:txBody>
      </p:sp>
      <p:sp>
        <p:nvSpPr>
          <p:cNvPr id="133" name="Shape 133"/>
          <p:cNvSpPr txBox="1">
            <a:spLocks noGrp="1"/>
          </p:cNvSpPr>
          <p:nvPr>
            <p:ph type="sldNum" idx="12"/>
          </p:nvPr>
        </p:nvSpPr>
        <p:spPr>
          <a:xfrm>
            <a:off x="3884612" y="8685213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sp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r>
              <a:rPr lang="x-none"/>
              <a:t> 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Shape 138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39" name="Shape 13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pPr lvl="0" rtl="0">
              <a:spcBef>
                <a:spcPts val="0"/>
              </a:spcBef>
              <a:buNone/>
            </a:pPr>
            <a:endParaRPr sz="1800" b="0" i="0" u="none" strike="noStrike" cap="none" baseline="0"/>
          </a:p>
        </p:txBody>
      </p:sp>
      <p:sp>
        <p:nvSpPr>
          <p:cNvPr id="140" name="Shape 140"/>
          <p:cNvSpPr txBox="1">
            <a:spLocks noGrp="1"/>
          </p:cNvSpPr>
          <p:nvPr>
            <p:ph type="sldNum" idx="12"/>
          </p:nvPr>
        </p:nvSpPr>
        <p:spPr>
          <a:xfrm>
            <a:off x="3884612" y="8685213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sp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r>
              <a:rPr lang="x-none"/>
              <a:t> </a:t>
            </a: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Shape 145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46" name="Shape 14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pPr lvl="0" rtl="0">
              <a:spcBef>
                <a:spcPts val="0"/>
              </a:spcBef>
              <a:buNone/>
            </a:pPr>
            <a:endParaRPr sz="1800" b="0" i="0" u="none" strike="noStrike" cap="none" baseline="0"/>
          </a:p>
        </p:txBody>
      </p:sp>
      <p:sp>
        <p:nvSpPr>
          <p:cNvPr id="147" name="Shape 147"/>
          <p:cNvSpPr txBox="1">
            <a:spLocks noGrp="1"/>
          </p:cNvSpPr>
          <p:nvPr>
            <p:ph type="sldNum" idx="12"/>
          </p:nvPr>
        </p:nvSpPr>
        <p:spPr>
          <a:xfrm>
            <a:off x="3884612" y="8685213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sp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r>
              <a:rPr lang="x-none"/>
              <a:t> </a:t>
            </a: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Shape 161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62" name="Shape 16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pPr lvl="0" rtl="0">
              <a:spcBef>
                <a:spcPts val="0"/>
              </a:spcBef>
              <a:buNone/>
            </a:pPr>
            <a:endParaRPr sz="1800" b="0" i="0" u="none" strike="noStrike" cap="none" baseline="0"/>
          </a:p>
        </p:txBody>
      </p:sp>
      <p:sp>
        <p:nvSpPr>
          <p:cNvPr id="163" name="Shape 163"/>
          <p:cNvSpPr txBox="1">
            <a:spLocks noGrp="1"/>
          </p:cNvSpPr>
          <p:nvPr>
            <p:ph type="sldNum" idx="12"/>
          </p:nvPr>
        </p:nvSpPr>
        <p:spPr>
          <a:xfrm>
            <a:off x="3884612" y="8685213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sp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r>
              <a:rPr lang="x-none"/>
              <a:t> </a:t>
            </a: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Shape 180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81" name="Shape 18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pPr lvl="0" rtl="0">
              <a:spcBef>
                <a:spcPts val="0"/>
              </a:spcBef>
              <a:buNone/>
            </a:pPr>
            <a:endParaRPr sz="1800" b="0" i="0" u="none" strike="noStrike" cap="none" baseline="0"/>
          </a:p>
        </p:txBody>
      </p:sp>
      <p:sp>
        <p:nvSpPr>
          <p:cNvPr id="182" name="Shape 182"/>
          <p:cNvSpPr txBox="1">
            <a:spLocks noGrp="1"/>
          </p:cNvSpPr>
          <p:nvPr>
            <p:ph type="sldNum" idx="12"/>
          </p:nvPr>
        </p:nvSpPr>
        <p:spPr>
          <a:xfrm>
            <a:off x="3884612" y="8685213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sp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r>
              <a:rPr lang="x-none"/>
              <a:t> </a:t>
            </a: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Shape 201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2" name="Shape 20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pPr lvl="0" rtl="0">
              <a:spcBef>
                <a:spcPts val="0"/>
              </a:spcBef>
              <a:buNone/>
            </a:pPr>
            <a:endParaRPr sz="1800" b="0" i="0" u="none" strike="noStrike" cap="none" baseline="0"/>
          </a:p>
        </p:txBody>
      </p:sp>
      <p:sp>
        <p:nvSpPr>
          <p:cNvPr id="203" name="Shape 203"/>
          <p:cNvSpPr txBox="1">
            <a:spLocks noGrp="1"/>
          </p:cNvSpPr>
          <p:nvPr>
            <p:ph type="sldNum" idx="12"/>
          </p:nvPr>
        </p:nvSpPr>
        <p:spPr>
          <a:xfrm>
            <a:off x="3884612" y="8685213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sp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r>
              <a:rPr lang="x-none"/>
              <a:t> </a:t>
            </a: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Shape 218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19" name="Shape 21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pPr lvl="0" rtl="0">
              <a:spcBef>
                <a:spcPts val="0"/>
              </a:spcBef>
              <a:buNone/>
            </a:pPr>
            <a:endParaRPr sz="1800" b="0" i="0" u="none" strike="noStrike" cap="none" baseline="0"/>
          </a:p>
        </p:txBody>
      </p:sp>
      <p:sp>
        <p:nvSpPr>
          <p:cNvPr id="220" name="Shape 220"/>
          <p:cNvSpPr txBox="1">
            <a:spLocks noGrp="1"/>
          </p:cNvSpPr>
          <p:nvPr>
            <p:ph type="sldNum" idx="12"/>
          </p:nvPr>
        </p:nvSpPr>
        <p:spPr>
          <a:xfrm>
            <a:off x="3884612" y="8685213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sp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r>
              <a:rPr lang="x-none"/>
              <a:t> 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1_Inndelingsoverskrift">
    <p:spTree>
      <p:nvGrpSpPr>
        <p:cNvPr id="1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Shape 1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760412"/>
            <a:ext cx="9144000" cy="6092825"/>
          </a:xfrm>
          <a:prstGeom prst="rect">
            <a:avLst/>
          </a:prstGeom>
          <a:noFill/>
          <a:ln>
            <a:noFill/>
          </a:ln>
        </p:spPr>
      </p:pic>
      <p:sp>
        <p:nvSpPr>
          <p:cNvPr id="16" name="Shape 16"/>
          <p:cNvSpPr/>
          <p:nvPr/>
        </p:nvSpPr>
        <p:spPr>
          <a:xfrm>
            <a:off x="-152400" y="6248400"/>
            <a:ext cx="9524999" cy="685799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lIns="91425" tIns="45700" rIns="91425" bIns="45700" anchor="ctr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 baseline="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7" name="Shape 1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767513" y="6316662"/>
            <a:ext cx="2071686" cy="541337"/>
          </a:xfrm>
          <a:prstGeom prst="rect">
            <a:avLst/>
          </a:prstGeom>
          <a:noFill/>
          <a:ln>
            <a:noFill/>
          </a:ln>
        </p:spPr>
      </p:pic>
      <p:sp>
        <p:nvSpPr>
          <p:cNvPr id="18" name="Shape 18"/>
          <p:cNvSpPr txBox="1">
            <a:spLocks noGrp="1"/>
          </p:cNvSpPr>
          <p:nvPr>
            <p:ph type="title"/>
          </p:nvPr>
        </p:nvSpPr>
        <p:spPr>
          <a:xfrm>
            <a:off x="684000" y="30480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algn="l"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9" name="Shape 19"/>
          <p:cNvSpPr txBox="1">
            <a:spLocks noGrp="1"/>
          </p:cNvSpPr>
          <p:nvPr>
            <p:ph type="body" idx="1"/>
          </p:nvPr>
        </p:nvSpPr>
        <p:spPr>
          <a:xfrm>
            <a:off x="722312" y="1600200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0" rtl="0">
              <a:spcBef>
                <a:spcPts val="0"/>
              </a:spcBef>
              <a:buClr>
                <a:srgbClr val="888888"/>
              </a:buClr>
              <a:buFont typeface="Verdana"/>
              <a:buNone/>
              <a:defRPr/>
            </a:lvl1pPr>
            <a:lvl2pPr marL="457200" indent="0" rtl="0">
              <a:spcBef>
                <a:spcPts val="0"/>
              </a:spcBef>
              <a:buClr>
                <a:srgbClr val="888888"/>
              </a:buClr>
              <a:buFont typeface="Calibri"/>
              <a:buNone/>
              <a:defRPr/>
            </a:lvl2pPr>
            <a:lvl3pPr marL="914400" indent="0" rtl="0">
              <a:spcBef>
                <a:spcPts val="0"/>
              </a:spcBef>
              <a:buClr>
                <a:srgbClr val="888888"/>
              </a:buClr>
              <a:buFont typeface="Calibri"/>
              <a:buNone/>
              <a:defRPr/>
            </a:lvl3pPr>
            <a:lvl4pPr marL="1371600" indent="0" rtl="0">
              <a:spcBef>
                <a:spcPts val="0"/>
              </a:spcBef>
              <a:buClr>
                <a:srgbClr val="888888"/>
              </a:buClr>
              <a:buFont typeface="Calibri"/>
              <a:buNone/>
              <a:defRPr/>
            </a:lvl4pPr>
            <a:lvl5pPr marL="1828800" indent="0" rtl="0">
              <a:spcBef>
                <a:spcPts val="0"/>
              </a:spcBef>
              <a:buClr>
                <a:srgbClr val="888888"/>
              </a:buClr>
              <a:buFont typeface="Calibri"/>
              <a:buNone/>
              <a:defRPr/>
            </a:lvl5pPr>
            <a:lvl6pPr marL="2286000" indent="0" rtl="0">
              <a:spcBef>
                <a:spcPts val="0"/>
              </a:spcBef>
              <a:buClr>
                <a:srgbClr val="888888"/>
              </a:buClr>
              <a:buFont typeface="Calibri"/>
              <a:buNone/>
              <a:defRPr/>
            </a:lvl6pPr>
            <a:lvl7pPr marL="2743200" indent="0" rtl="0">
              <a:spcBef>
                <a:spcPts val="0"/>
              </a:spcBef>
              <a:buClr>
                <a:srgbClr val="888888"/>
              </a:buClr>
              <a:buFont typeface="Calibri"/>
              <a:buNone/>
              <a:defRPr/>
            </a:lvl7pPr>
            <a:lvl8pPr marL="3200400" indent="0" rtl="0">
              <a:spcBef>
                <a:spcPts val="0"/>
              </a:spcBef>
              <a:buClr>
                <a:srgbClr val="888888"/>
              </a:buClr>
              <a:buFont typeface="Calibri"/>
              <a:buNone/>
              <a:defRPr/>
            </a:lvl8pPr>
            <a:lvl9pPr marL="3657600" indent="0" rtl="0">
              <a:spcBef>
                <a:spcPts val="0"/>
              </a:spcBef>
              <a:buClr>
                <a:srgbClr val="888888"/>
              </a:buClr>
              <a:buFont typeface="Calibri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Sammenligning"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Shape 68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69" name="Shape 69"/>
          <p:cNvSpPr txBox="1">
            <a:spLocks noGrp="1"/>
          </p:cNvSpPr>
          <p:nvPr>
            <p:ph type="body" idx="1"/>
          </p:nvPr>
        </p:nvSpPr>
        <p:spPr>
          <a:xfrm>
            <a:off x="457200" y="1535112"/>
            <a:ext cx="4040187" cy="6397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0" rtl="0">
              <a:spcBef>
                <a:spcPts val="0"/>
              </a:spcBef>
              <a:buFont typeface="Calibri"/>
              <a:buNone/>
              <a:defRPr/>
            </a:lvl1pPr>
            <a:lvl2pPr marL="457200" indent="0" rtl="0">
              <a:spcBef>
                <a:spcPts val="0"/>
              </a:spcBef>
              <a:buFont typeface="Calibri"/>
              <a:buNone/>
              <a:defRPr/>
            </a:lvl2pPr>
            <a:lvl3pPr marL="914400" indent="0" rtl="0">
              <a:spcBef>
                <a:spcPts val="0"/>
              </a:spcBef>
              <a:buFont typeface="Calibri"/>
              <a:buNone/>
              <a:defRPr/>
            </a:lvl3pPr>
            <a:lvl4pPr marL="1371600" indent="0" rtl="0">
              <a:spcBef>
                <a:spcPts val="0"/>
              </a:spcBef>
              <a:buFont typeface="Calibri"/>
              <a:buNone/>
              <a:defRPr/>
            </a:lvl4pPr>
            <a:lvl5pPr marL="1828800" indent="0" rtl="0">
              <a:spcBef>
                <a:spcPts val="0"/>
              </a:spcBef>
              <a:buFont typeface="Calibri"/>
              <a:buNone/>
              <a:defRPr/>
            </a:lvl5pPr>
            <a:lvl6pPr marL="2286000" indent="0" rtl="0">
              <a:spcBef>
                <a:spcPts val="0"/>
              </a:spcBef>
              <a:buFont typeface="Calibri"/>
              <a:buNone/>
              <a:defRPr/>
            </a:lvl6pPr>
            <a:lvl7pPr marL="2743200" indent="0" rtl="0">
              <a:spcBef>
                <a:spcPts val="0"/>
              </a:spcBef>
              <a:buFont typeface="Calibri"/>
              <a:buNone/>
              <a:defRPr/>
            </a:lvl7pPr>
            <a:lvl8pPr marL="3200400" indent="0" rtl="0">
              <a:spcBef>
                <a:spcPts val="0"/>
              </a:spcBef>
              <a:buFont typeface="Calibri"/>
              <a:buNone/>
              <a:defRPr/>
            </a:lvl8pPr>
            <a:lvl9pPr marL="3657600" indent="0" rtl="0">
              <a:spcBef>
                <a:spcPts val="0"/>
              </a:spcBef>
              <a:buFont typeface="Calibri"/>
              <a:buNone/>
              <a:defRPr/>
            </a:lvl9pPr>
          </a:lstStyle>
          <a:p>
            <a:endParaRPr/>
          </a:p>
        </p:txBody>
      </p:sp>
      <p:sp>
        <p:nvSpPr>
          <p:cNvPr id="70" name="Shape 70"/>
          <p:cNvSpPr txBox="1">
            <a:spLocks noGrp="1"/>
          </p:cNvSpPr>
          <p:nvPr>
            <p:ph type="body" idx="2"/>
          </p:nvPr>
        </p:nvSpPr>
        <p:spPr>
          <a:xfrm>
            <a:off x="457200" y="2174875"/>
            <a:ext cx="4040187" cy="39512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71" name="Shape 71"/>
          <p:cNvSpPr txBox="1">
            <a:spLocks noGrp="1"/>
          </p:cNvSpPr>
          <p:nvPr>
            <p:ph type="body" idx="3"/>
          </p:nvPr>
        </p:nvSpPr>
        <p:spPr>
          <a:xfrm>
            <a:off x="4645025" y="1535112"/>
            <a:ext cx="4041774" cy="6397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0" rtl="0">
              <a:spcBef>
                <a:spcPts val="0"/>
              </a:spcBef>
              <a:buFont typeface="Calibri"/>
              <a:buNone/>
              <a:defRPr/>
            </a:lvl1pPr>
            <a:lvl2pPr marL="457200" indent="0" rtl="0">
              <a:spcBef>
                <a:spcPts val="0"/>
              </a:spcBef>
              <a:buFont typeface="Calibri"/>
              <a:buNone/>
              <a:defRPr/>
            </a:lvl2pPr>
            <a:lvl3pPr marL="914400" indent="0" rtl="0">
              <a:spcBef>
                <a:spcPts val="0"/>
              </a:spcBef>
              <a:buFont typeface="Calibri"/>
              <a:buNone/>
              <a:defRPr/>
            </a:lvl3pPr>
            <a:lvl4pPr marL="1371600" indent="0" rtl="0">
              <a:spcBef>
                <a:spcPts val="0"/>
              </a:spcBef>
              <a:buFont typeface="Calibri"/>
              <a:buNone/>
              <a:defRPr/>
            </a:lvl4pPr>
            <a:lvl5pPr marL="1828800" indent="0" rtl="0">
              <a:spcBef>
                <a:spcPts val="0"/>
              </a:spcBef>
              <a:buFont typeface="Calibri"/>
              <a:buNone/>
              <a:defRPr/>
            </a:lvl5pPr>
            <a:lvl6pPr marL="2286000" indent="0" rtl="0">
              <a:spcBef>
                <a:spcPts val="0"/>
              </a:spcBef>
              <a:buFont typeface="Calibri"/>
              <a:buNone/>
              <a:defRPr/>
            </a:lvl6pPr>
            <a:lvl7pPr marL="2743200" indent="0" rtl="0">
              <a:spcBef>
                <a:spcPts val="0"/>
              </a:spcBef>
              <a:buFont typeface="Calibri"/>
              <a:buNone/>
              <a:defRPr/>
            </a:lvl7pPr>
            <a:lvl8pPr marL="3200400" indent="0" rtl="0">
              <a:spcBef>
                <a:spcPts val="0"/>
              </a:spcBef>
              <a:buFont typeface="Calibri"/>
              <a:buNone/>
              <a:defRPr/>
            </a:lvl8pPr>
            <a:lvl9pPr marL="3657600" indent="0" rtl="0">
              <a:spcBef>
                <a:spcPts val="0"/>
              </a:spcBef>
              <a:buFont typeface="Calibri"/>
              <a:buNone/>
              <a:defRPr/>
            </a:lvl9pPr>
          </a:lstStyle>
          <a:p>
            <a:endParaRPr/>
          </a:p>
        </p:txBody>
      </p:sp>
      <p:sp>
        <p:nvSpPr>
          <p:cNvPr id="72" name="Shape 72"/>
          <p:cNvSpPr txBox="1">
            <a:spLocks noGrp="1"/>
          </p:cNvSpPr>
          <p:nvPr>
            <p:ph type="body" idx="4"/>
          </p:nvPr>
        </p:nvSpPr>
        <p:spPr>
          <a:xfrm>
            <a:off x="4645025" y="2174875"/>
            <a:ext cx="4041774" cy="39512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73" name="Shape 73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74" name="Shape 74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75" name="Shape 75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r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Bare tittel"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Shape 77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ctr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78" name="Shape 78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79" name="Shape 79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80" name="Shape 80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r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Tomt"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Shape 82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83" name="Shape 83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84" name="Shape 84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r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>
  <p:cSld name="Innhold med tekst"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Shape 86"/>
          <p:cNvSpPr txBox="1">
            <a:spLocks noGrp="1"/>
          </p:cNvSpPr>
          <p:nvPr>
            <p:ph type="title"/>
          </p:nvPr>
        </p:nvSpPr>
        <p:spPr>
          <a:xfrm>
            <a:off x="457200" y="273050"/>
            <a:ext cx="3008313" cy="11620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87" name="Shape 87"/>
          <p:cNvSpPr txBox="1">
            <a:spLocks noGrp="1"/>
          </p:cNvSpPr>
          <p:nvPr>
            <p:ph type="body" idx="1"/>
          </p:nvPr>
        </p:nvSpPr>
        <p:spPr>
          <a:xfrm>
            <a:off x="3575050" y="273050"/>
            <a:ext cx="5111750" cy="585311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88" name="Shape 88"/>
          <p:cNvSpPr txBox="1">
            <a:spLocks noGrp="1"/>
          </p:cNvSpPr>
          <p:nvPr>
            <p:ph type="body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indent="0" rtl="0">
              <a:spcBef>
                <a:spcPts val="0"/>
              </a:spcBef>
              <a:buFont typeface="Calibri"/>
              <a:buNone/>
              <a:defRPr/>
            </a:lvl1pPr>
            <a:lvl2pPr marL="457200" indent="0" rtl="0">
              <a:spcBef>
                <a:spcPts val="0"/>
              </a:spcBef>
              <a:buFont typeface="Calibri"/>
              <a:buNone/>
              <a:defRPr/>
            </a:lvl2pPr>
            <a:lvl3pPr marL="914400" indent="0" rtl="0">
              <a:spcBef>
                <a:spcPts val="0"/>
              </a:spcBef>
              <a:buFont typeface="Calibri"/>
              <a:buNone/>
              <a:defRPr/>
            </a:lvl3pPr>
            <a:lvl4pPr marL="1371600" indent="0" rtl="0">
              <a:spcBef>
                <a:spcPts val="0"/>
              </a:spcBef>
              <a:buFont typeface="Calibri"/>
              <a:buNone/>
              <a:defRPr/>
            </a:lvl4pPr>
            <a:lvl5pPr marL="1828800" indent="0" rtl="0">
              <a:spcBef>
                <a:spcPts val="0"/>
              </a:spcBef>
              <a:buFont typeface="Calibri"/>
              <a:buNone/>
              <a:defRPr/>
            </a:lvl5pPr>
            <a:lvl6pPr marL="2286000" indent="0" rtl="0">
              <a:spcBef>
                <a:spcPts val="0"/>
              </a:spcBef>
              <a:buFont typeface="Calibri"/>
              <a:buNone/>
              <a:defRPr/>
            </a:lvl6pPr>
            <a:lvl7pPr marL="2743200" indent="0" rtl="0">
              <a:spcBef>
                <a:spcPts val="0"/>
              </a:spcBef>
              <a:buFont typeface="Calibri"/>
              <a:buNone/>
              <a:defRPr/>
            </a:lvl7pPr>
            <a:lvl8pPr marL="3200400" indent="0" rtl="0">
              <a:spcBef>
                <a:spcPts val="0"/>
              </a:spcBef>
              <a:buFont typeface="Calibri"/>
              <a:buNone/>
              <a:defRPr/>
            </a:lvl8pPr>
            <a:lvl9pPr marL="3657600" indent="0" rtl="0">
              <a:spcBef>
                <a:spcPts val="0"/>
              </a:spcBef>
              <a:buFont typeface="Calibri"/>
              <a:buNone/>
              <a:defRPr/>
            </a:lvl9pPr>
          </a:lstStyle>
          <a:p>
            <a:endParaRPr/>
          </a:p>
        </p:txBody>
      </p:sp>
      <p:sp>
        <p:nvSpPr>
          <p:cNvPr id="89" name="Shape 89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90" name="Shape 90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91" name="Shape 91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r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>
  <p:cSld name="Bilde med tekst"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Shape 93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399" cy="56673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94" name="Shape 94"/>
          <p:cNvSpPr>
            <a:spLocks noGrp="1"/>
          </p:cNvSpPr>
          <p:nvPr>
            <p:ph type="pic" idx="2"/>
          </p:nvPr>
        </p:nvSpPr>
        <p:spPr>
          <a:xfrm>
            <a:off x="1792288" y="612775"/>
            <a:ext cx="5486399" cy="4114800"/>
          </a:xfrm>
          <a:prstGeom prst="rect">
            <a:avLst/>
          </a:prstGeom>
          <a:noFill/>
          <a:ln>
            <a:noFill/>
          </a:ln>
        </p:spPr>
      </p:sp>
      <p:sp>
        <p:nvSpPr>
          <p:cNvPr id="95" name="Shape 95"/>
          <p:cNvSpPr txBox="1">
            <a:spLocks noGrp="1"/>
          </p:cNvSpPr>
          <p:nvPr>
            <p:ph type="body" idx="1"/>
          </p:nvPr>
        </p:nvSpPr>
        <p:spPr>
          <a:xfrm>
            <a:off x="1792288" y="5367337"/>
            <a:ext cx="5486399" cy="80486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indent="0" rtl="0">
              <a:spcBef>
                <a:spcPts val="0"/>
              </a:spcBef>
              <a:buFont typeface="Calibri"/>
              <a:buNone/>
              <a:defRPr/>
            </a:lvl1pPr>
            <a:lvl2pPr marL="457200" indent="0" rtl="0">
              <a:spcBef>
                <a:spcPts val="0"/>
              </a:spcBef>
              <a:buFont typeface="Calibri"/>
              <a:buNone/>
              <a:defRPr/>
            </a:lvl2pPr>
            <a:lvl3pPr marL="914400" indent="0" rtl="0">
              <a:spcBef>
                <a:spcPts val="0"/>
              </a:spcBef>
              <a:buFont typeface="Calibri"/>
              <a:buNone/>
              <a:defRPr/>
            </a:lvl3pPr>
            <a:lvl4pPr marL="1371600" indent="0" rtl="0">
              <a:spcBef>
                <a:spcPts val="0"/>
              </a:spcBef>
              <a:buFont typeface="Calibri"/>
              <a:buNone/>
              <a:defRPr/>
            </a:lvl4pPr>
            <a:lvl5pPr marL="1828800" indent="0" rtl="0">
              <a:spcBef>
                <a:spcPts val="0"/>
              </a:spcBef>
              <a:buFont typeface="Calibri"/>
              <a:buNone/>
              <a:defRPr/>
            </a:lvl5pPr>
            <a:lvl6pPr marL="2286000" indent="0" rtl="0">
              <a:spcBef>
                <a:spcPts val="0"/>
              </a:spcBef>
              <a:buFont typeface="Calibri"/>
              <a:buNone/>
              <a:defRPr/>
            </a:lvl6pPr>
            <a:lvl7pPr marL="2743200" indent="0" rtl="0">
              <a:spcBef>
                <a:spcPts val="0"/>
              </a:spcBef>
              <a:buFont typeface="Calibri"/>
              <a:buNone/>
              <a:defRPr/>
            </a:lvl7pPr>
            <a:lvl8pPr marL="3200400" indent="0" rtl="0">
              <a:spcBef>
                <a:spcPts val="0"/>
              </a:spcBef>
              <a:buFont typeface="Calibri"/>
              <a:buNone/>
              <a:defRPr/>
            </a:lvl8pPr>
            <a:lvl9pPr marL="3657600" indent="0" rtl="0">
              <a:spcBef>
                <a:spcPts val="0"/>
              </a:spcBef>
              <a:buFont typeface="Calibri"/>
              <a:buNone/>
              <a:defRPr/>
            </a:lvl9pPr>
          </a:lstStyle>
          <a:p>
            <a:endParaRPr/>
          </a:p>
        </p:txBody>
      </p:sp>
      <p:sp>
        <p:nvSpPr>
          <p:cNvPr id="96" name="Shape 96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97" name="Shape 97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98" name="Shape 98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r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>
  <p:cSld name="Loddrett tekst"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Shape 100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ctr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01" name="Shape 101"/>
          <p:cNvSpPr txBox="1">
            <a:spLocks noGrp="1"/>
          </p:cNvSpPr>
          <p:nvPr>
            <p:ph type="body" idx="1"/>
          </p:nvPr>
        </p:nvSpPr>
        <p:spPr>
          <a:xfrm rot="5400000">
            <a:off x="2309018" y="-251618"/>
            <a:ext cx="4525963" cy="8229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indent="-139700" algn="l" rtl="0">
              <a:spcBef>
                <a:spcPts val="640"/>
              </a:spcBef>
              <a:buClr>
                <a:schemeClr val="dk1"/>
              </a:buClr>
              <a:buFont typeface="Calibri"/>
              <a:buChar char="•"/>
              <a:defRPr/>
            </a:lvl1pPr>
            <a:lvl2pPr marL="742950" indent="-107950" algn="l" rtl="0">
              <a:spcBef>
                <a:spcPts val="560"/>
              </a:spcBef>
              <a:buClr>
                <a:schemeClr val="dk1"/>
              </a:buClr>
              <a:buFont typeface="Calibri"/>
              <a:buChar char="–"/>
              <a:defRPr/>
            </a:lvl2pPr>
            <a:lvl3pPr marL="1143000" indent="-76200" algn="l" rtl="0">
              <a:spcBef>
                <a:spcPts val="480"/>
              </a:spcBef>
              <a:buClr>
                <a:schemeClr val="dk1"/>
              </a:buClr>
              <a:buFont typeface="Calibri"/>
              <a:buChar char="•"/>
              <a:defRPr/>
            </a:lvl3pPr>
            <a:lvl4pPr marL="1600200" indent="-101600" algn="l" rtl="0">
              <a:spcBef>
                <a:spcPts val="400"/>
              </a:spcBef>
              <a:buClr>
                <a:schemeClr val="dk1"/>
              </a:buClr>
              <a:buFont typeface="Calibri"/>
              <a:buChar char="–"/>
              <a:defRPr/>
            </a:lvl4pPr>
            <a:lvl5pPr marL="2057400" indent="-101600" algn="l" rtl="0">
              <a:spcBef>
                <a:spcPts val="400"/>
              </a:spcBef>
              <a:buClr>
                <a:schemeClr val="dk1"/>
              </a:buClr>
              <a:buFont typeface="Calibri"/>
              <a:buChar char="»"/>
              <a:defRPr/>
            </a:lvl5pPr>
            <a:lvl6pPr marL="2514600" indent="-101600" algn="l" rtl="0">
              <a:spcBef>
                <a:spcPts val="400"/>
              </a:spcBef>
              <a:buClr>
                <a:schemeClr val="dk1"/>
              </a:buClr>
              <a:buFont typeface="Calibri"/>
              <a:buChar char="•"/>
              <a:defRPr/>
            </a:lvl6pPr>
            <a:lvl7pPr marL="2971800" indent="-101600" algn="l" rtl="0">
              <a:spcBef>
                <a:spcPts val="400"/>
              </a:spcBef>
              <a:buClr>
                <a:schemeClr val="dk1"/>
              </a:buClr>
              <a:buFont typeface="Calibri"/>
              <a:buChar char="•"/>
              <a:defRPr/>
            </a:lvl7pPr>
            <a:lvl8pPr marL="3429000" indent="-101600" algn="l" rtl="0">
              <a:spcBef>
                <a:spcPts val="400"/>
              </a:spcBef>
              <a:buClr>
                <a:schemeClr val="dk1"/>
              </a:buClr>
              <a:buFont typeface="Calibri"/>
              <a:buChar char="•"/>
              <a:defRPr/>
            </a:lvl8pPr>
            <a:lvl9pPr marL="3886200" indent="-101600" algn="l" rtl="0">
              <a:spcBef>
                <a:spcPts val="400"/>
              </a:spcBef>
              <a:buClr>
                <a:schemeClr val="dk1"/>
              </a:buClr>
              <a:buFont typeface="Calibri"/>
              <a:buChar char="•"/>
              <a:defRPr/>
            </a:lvl9pPr>
          </a:lstStyle>
          <a:p>
            <a:endParaRPr/>
          </a:p>
        </p:txBody>
      </p:sp>
      <p:sp>
        <p:nvSpPr>
          <p:cNvPr id="102" name="Shape 102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03" name="Shape 103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04" name="Shape 104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r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>
  <p:cSld name="Loddrett tittel og tekst"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Shape 106"/>
          <p:cNvSpPr txBox="1">
            <a:spLocks noGrp="1"/>
          </p:cNvSpPr>
          <p:nvPr>
            <p:ph type="title"/>
          </p:nvPr>
        </p:nvSpPr>
        <p:spPr>
          <a:xfrm rot="5400000">
            <a:off x="4732337" y="2171700"/>
            <a:ext cx="5851525" cy="2057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ctr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07" name="Shape 107"/>
          <p:cNvSpPr txBox="1">
            <a:spLocks noGrp="1"/>
          </p:cNvSpPr>
          <p:nvPr>
            <p:ph type="body" idx="1"/>
          </p:nvPr>
        </p:nvSpPr>
        <p:spPr>
          <a:xfrm rot="5400000">
            <a:off x="541337" y="190500"/>
            <a:ext cx="5851525" cy="60197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indent="-139700" algn="l" rtl="0">
              <a:spcBef>
                <a:spcPts val="640"/>
              </a:spcBef>
              <a:buClr>
                <a:schemeClr val="dk1"/>
              </a:buClr>
              <a:buFont typeface="Calibri"/>
              <a:buChar char="•"/>
              <a:defRPr/>
            </a:lvl1pPr>
            <a:lvl2pPr marL="742950" indent="-107950" algn="l" rtl="0">
              <a:spcBef>
                <a:spcPts val="560"/>
              </a:spcBef>
              <a:buClr>
                <a:schemeClr val="dk1"/>
              </a:buClr>
              <a:buFont typeface="Calibri"/>
              <a:buChar char="–"/>
              <a:defRPr/>
            </a:lvl2pPr>
            <a:lvl3pPr marL="1143000" indent="-76200" algn="l" rtl="0">
              <a:spcBef>
                <a:spcPts val="480"/>
              </a:spcBef>
              <a:buClr>
                <a:schemeClr val="dk1"/>
              </a:buClr>
              <a:buFont typeface="Calibri"/>
              <a:buChar char="•"/>
              <a:defRPr/>
            </a:lvl3pPr>
            <a:lvl4pPr marL="1600200" indent="-101600" algn="l" rtl="0">
              <a:spcBef>
                <a:spcPts val="400"/>
              </a:spcBef>
              <a:buClr>
                <a:schemeClr val="dk1"/>
              </a:buClr>
              <a:buFont typeface="Calibri"/>
              <a:buChar char="–"/>
              <a:defRPr/>
            </a:lvl4pPr>
            <a:lvl5pPr marL="2057400" indent="-101600" algn="l" rtl="0">
              <a:spcBef>
                <a:spcPts val="400"/>
              </a:spcBef>
              <a:buClr>
                <a:schemeClr val="dk1"/>
              </a:buClr>
              <a:buFont typeface="Calibri"/>
              <a:buChar char="»"/>
              <a:defRPr/>
            </a:lvl5pPr>
            <a:lvl6pPr marL="2514600" indent="-101600" algn="l" rtl="0">
              <a:spcBef>
                <a:spcPts val="400"/>
              </a:spcBef>
              <a:buClr>
                <a:schemeClr val="dk1"/>
              </a:buClr>
              <a:buFont typeface="Calibri"/>
              <a:buChar char="•"/>
              <a:defRPr/>
            </a:lvl6pPr>
            <a:lvl7pPr marL="2971800" indent="-101600" algn="l" rtl="0">
              <a:spcBef>
                <a:spcPts val="400"/>
              </a:spcBef>
              <a:buClr>
                <a:schemeClr val="dk1"/>
              </a:buClr>
              <a:buFont typeface="Calibri"/>
              <a:buChar char="•"/>
              <a:defRPr/>
            </a:lvl7pPr>
            <a:lvl8pPr marL="3429000" indent="-101600" algn="l" rtl="0">
              <a:spcBef>
                <a:spcPts val="400"/>
              </a:spcBef>
              <a:buClr>
                <a:schemeClr val="dk1"/>
              </a:buClr>
              <a:buFont typeface="Calibri"/>
              <a:buChar char="•"/>
              <a:defRPr/>
            </a:lvl8pPr>
            <a:lvl9pPr marL="3886200" indent="-101600" algn="l" rtl="0">
              <a:spcBef>
                <a:spcPts val="400"/>
              </a:spcBef>
              <a:buClr>
                <a:schemeClr val="dk1"/>
              </a:buClr>
              <a:buFont typeface="Calibri"/>
              <a:buChar char="•"/>
              <a:defRPr/>
            </a:lvl9pPr>
          </a:lstStyle>
          <a:p>
            <a:endParaRPr/>
          </a:p>
        </p:txBody>
      </p:sp>
      <p:sp>
        <p:nvSpPr>
          <p:cNvPr id="108" name="Shape 108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09" name="Shape 109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10" name="Shape 110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r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Inndelingsoverskrift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/>
          <p:nvPr/>
        </p:nvSpPr>
        <p:spPr>
          <a:xfrm>
            <a:off x="-152400" y="6248400"/>
            <a:ext cx="9524999" cy="685799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lIns="91425" tIns="45700" rIns="91425" bIns="45700" anchor="ctr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 baseline="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2" name="Shape 22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767513" y="6316662"/>
            <a:ext cx="2071686" cy="541337"/>
          </a:xfrm>
          <a:prstGeom prst="rect">
            <a:avLst/>
          </a:prstGeom>
          <a:noFill/>
          <a:ln>
            <a:noFill/>
          </a:ln>
        </p:spPr>
      </p:pic>
      <p:sp>
        <p:nvSpPr>
          <p:cNvPr id="23" name="Shape 23"/>
          <p:cNvSpPr txBox="1">
            <a:spLocks noGrp="1"/>
          </p:cNvSpPr>
          <p:nvPr>
            <p:ph type="title"/>
          </p:nvPr>
        </p:nvSpPr>
        <p:spPr>
          <a:xfrm>
            <a:off x="684000" y="3100386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algn="l"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4" name="Shape 24"/>
          <p:cNvSpPr txBox="1">
            <a:spLocks noGrp="1"/>
          </p:cNvSpPr>
          <p:nvPr>
            <p:ph type="body" idx="1"/>
          </p:nvPr>
        </p:nvSpPr>
        <p:spPr>
          <a:xfrm>
            <a:off x="722312" y="1600200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0" rtl="0">
              <a:spcBef>
                <a:spcPts val="0"/>
              </a:spcBef>
              <a:buClr>
                <a:srgbClr val="888888"/>
              </a:buClr>
              <a:buFont typeface="Verdana"/>
              <a:buNone/>
              <a:defRPr/>
            </a:lvl1pPr>
            <a:lvl2pPr marL="457200" indent="0" rtl="0">
              <a:spcBef>
                <a:spcPts val="0"/>
              </a:spcBef>
              <a:buClr>
                <a:srgbClr val="888888"/>
              </a:buClr>
              <a:buFont typeface="Calibri"/>
              <a:buNone/>
              <a:defRPr/>
            </a:lvl2pPr>
            <a:lvl3pPr marL="914400" indent="0" rtl="0">
              <a:spcBef>
                <a:spcPts val="0"/>
              </a:spcBef>
              <a:buClr>
                <a:srgbClr val="888888"/>
              </a:buClr>
              <a:buFont typeface="Calibri"/>
              <a:buNone/>
              <a:defRPr/>
            </a:lvl3pPr>
            <a:lvl4pPr marL="1371600" indent="0" rtl="0">
              <a:spcBef>
                <a:spcPts val="0"/>
              </a:spcBef>
              <a:buClr>
                <a:srgbClr val="888888"/>
              </a:buClr>
              <a:buFont typeface="Calibri"/>
              <a:buNone/>
              <a:defRPr/>
            </a:lvl4pPr>
            <a:lvl5pPr marL="1828800" indent="0" rtl="0">
              <a:spcBef>
                <a:spcPts val="0"/>
              </a:spcBef>
              <a:buClr>
                <a:srgbClr val="888888"/>
              </a:buClr>
              <a:buFont typeface="Calibri"/>
              <a:buNone/>
              <a:defRPr/>
            </a:lvl5pPr>
            <a:lvl6pPr marL="2286000" indent="0" rtl="0">
              <a:spcBef>
                <a:spcPts val="0"/>
              </a:spcBef>
              <a:buClr>
                <a:srgbClr val="888888"/>
              </a:buClr>
              <a:buFont typeface="Calibri"/>
              <a:buNone/>
              <a:defRPr/>
            </a:lvl6pPr>
            <a:lvl7pPr marL="2743200" indent="0" rtl="0">
              <a:spcBef>
                <a:spcPts val="0"/>
              </a:spcBef>
              <a:buClr>
                <a:srgbClr val="888888"/>
              </a:buClr>
              <a:buFont typeface="Calibri"/>
              <a:buNone/>
              <a:defRPr/>
            </a:lvl7pPr>
            <a:lvl8pPr marL="3200400" indent="0" rtl="0">
              <a:spcBef>
                <a:spcPts val="0"/>
              </a:spcBef>
              <a:buClr>
                <a:srgbClr val="888888"/>
              </a:buClr>
              <a:buFont typeface="Calibri"/>
              <a:buNone/>
              <a:defRPr/>
            </a:lvl8pPr>
            <a:lvl9pPr marL="3657600" indent="0" rtl="0">
              <a:spcBef>
                <a:spcPts val="0"/>
              </a:spcBef>
              <a:buClr>
                <a:srgbClr val="888888"/>
              </a:buClr>
              <a:buFont typeface="Calibri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To innholdsdeler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/>
          <p:nvPr/>
        </p:nvSpPr>
        <p:spPr>
          <a:xfrm>
            <a:off x="-152400" y="6248400"/>
            <a:ext cx="9524999" cy="685799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lIns="91425" tIns="45700" rIns="91425" bIns="45700" anchor="ctr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 baseline="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7" name="Shape 27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767513" y="6316662"/>
            <a:ext cx="2071686" cy="541337"/>
          </a:xfrm>
          <a:prstGeom prst="rect">
            <a:avLst/>
          </a:prstGeom>
          <a:noFill/>
          <a:ln>
            <a:noFill/>
          </a:ln>
        </p:spPr>
      </p:pic>
      <p:sp>
        <p:nvSpPr>
          <p:cNvPr id="28" name="Shape 28"/>
          <p:cNvSpPr txBox="1">
            <a:spLocks noGrp="1"/>
          </p:cNvSpPr>
          <p:nvPr>
            <p:ph type="body" idx="1"/>
          </p:nvPr>
        </p:nvSpPr>
        <p:spPr>
          <a:xfrm>
            <a:off x="684000" y="1620000"/>
            <a:ext cx="8229600" cy="42473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9" name="Shape 29"/>
          <p:cNvSpPr txBox="1">
            <a:spLocks noGrp="1"/>
          </p:cNvSpPr>
          <p:nvPr>
            <p:ph type="title"/>
          </p:nvPr>
        </p:nvSpPr>
        <p:spPr>
          <a:xfrm>
            <a:off x="684000" y="704850"/>
            <a:ext cx="7772400" cy="51435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algn="l"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2_To innholdsdeler"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Shape 31"/>
          <p:cNvSpPr/>
          <p:nvPr/>
        </p:nvSpPr>
        <p:spPr>
          <a:xfrm>
            <a:off x="-152400" y="6248400"/>
            <a:ext cx="9524999" cy="685799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lIns="91425" tIns="45700" rIns="91425" bIns="45700" anchor="ctr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 baseline="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2" name="Shape 32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767513" y="6316662"/>
            <a:ext cx="2071686" cy="541337"/>
          </a:xfrm>
          <a:prstGeom prst="rect">
            <a:avLst/>
          </a:prstGeom>
          <a:noFill/>
          <a:ln>
            <a:noFill/>
          </a:ln>
        </p:spPr>
      </p:pic>
      <p:sp>
        <p:nvSpPr>
          <p:cNvPr id="33" name="Shape 33"/>
          <p:cNvSpPr txBox="1">
            <a:spLocks noGrp="1"/>
          </p:cNvSpPr>
          <p:nvPr>
            <p:ph type="body" idx="1"/>
          </p:nvPr>
        </p:nvSpPr>
        <p:spPr>
          <a:xfrm>
            <a:off x="684000" y="1620000"/>
            <a:ext cx="4040399" cy="432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indent="0" algn="l" rtl="0">
              <a:spcBef>
                <a:spcPts val="0"/>
              </a:spcBef>
              <a:spcAft>
                <a:spcPts val="0"/>
              </a:spcAft>
              <a:buFont typeface="Verdana"/>
              <a:buNone/>
              <a:defRPr/>
            </a:lvl1pPr>
            <a:lvl2pPr rtl="0">
              <a:spcBef>
                <a:spcPts val="0"/>
              </a:spcBef>
              <a:buClr>
                <a:srgbClr val="7F7F7F"/>
              </a:buClr>
              <a:buFont typeface="Verdana"/>
              <a:buNone/>
              <a:defRPr/>
            </a:lvl2pPr>
            <a:lvl3pPr rtl="0">
              <a:spcBef>
                <a:spcPts val="0"/>
              </a:spcBef>
              <a:buClr>
                <a:srgbClr val="7F7F7F"/>
              </a:buClr>
              <a:buFont typeface="Verdana"/>
              <a:buNone/>
              <a:defRPr/>
            </a:lvl3pPr>
            <a:lvl4pPr rtl="0">
              <a:spcBef>
                <a:spcPts val="0"/>
              </a:spcBef>
              <a:buClr>
                <a:srgbClr val="7F7F7F"/>
              </a:buClr>
              <a:buFont typeface="Verdana"/>
              <a:buNone/>
              <a:defRPr/>
            </a:lvl4pPr>
            <a:lvl5pPr rtl="0">
              <a:spcBef>
                <a:spcPts val="0"/>
              </a:spcBef>
              <a:buClr>
                <a:srgbClr val="7F7F7F"/>
              </a:buClr>
              <a:buFont typeface="Verdana"/>
              <a:buNone/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34" name="Shape 34"/>
          <p:cNvSpPr txBox="1">
            <a:spLocks noGrp="1"/>
          </p:cNvSpPr>
          <p:nvPr>
            <p:ph type="title"/>
          </p:nvPr>
        </p:nvSpPr>
        <p:spPr>
          <a:xfrm>
            <a:off x="684000" y="704850"/>
            <a:ext cx="7772400" cy="51435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algn="l"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tellysbilde">
    <p:spTree>
      <p:nvGrpSpPr>
        <p:cNvPr id="1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Shape 43"/>
          <p:cNvSpPr txBox="1">
            <a:spLocks noGrp="1"/>
          </p:cNvSpPr>
          <p:nvPr>
            <p:ph type="ctrTitle"/>
          </p:nvPr>
        </p:nvSpPr>
        <p:spPr>
          <a:xfrm>
            <a:off x="685800" y="2130425"/>
            <a:ext cx="7772400" cy="147002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/>
            </a:lvl1pPr>
            <a:lvl2pPr marL="0" marR="0" indent="0" algn="l" rtl="0">
              <a:spcBef>
                <a:spcPts val="0"/>
              </a:spcBef>
              <a:defRPr/>
            </a:lvl2pPr>
            <a:lvl3pPr marL="0" marR="0" indent="0" algn="l" rtl="0">
              <a:spcBef>
                <a:spcPts val="0"/>
              </a:spcBef>
              <a:defRPr/>
            </a:lvl3pPr>
            <a:lvl4pPr marL="0" marR="0" indent="0" algn="l" rtl="0">
              <a:spcBef>
                <a:spcPts val="0"/>
              </a:spcBef>
              <a:defRPr/>
            </a:lvl4pPr>
            <a:lvl5pPr marL="0" marR="0" indent="0" algn="l" rtl="0">
              <a:spcBef>
                <a:spcPts val="0"/>
              </a:spcBef>
              <a:defRPr/>
            </a:lvl5pPr>
            <a:lvl6pPr marL="0" marR="0" indent="0" algn="l" rtl="0">
              <a:spcBef>
                <a:spcPts val="0"/>
              </a:spcBef>
              <a:defRPr/>
            </a:lvl6pPr>
            <a:lvl7pPr marL="0" marR="0" indent="0" algn="l" rtl="0">
              <a:spcBef>
                <a:spcPts val="0"/>
              </a:spcBef>
              <a:defRPr/>
            </a:lvl7pPr>
            <a:lvl8pPr marL="0" marR="0" indent="0" algn="l" rtl="0">
              <a:spcBef>
                <a:spcPts val="0"/>
              </a:spcBef>
              <a:defRPr/>
            </a:lvl8pPr>
            <a:lvl9pPr marL="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4" name="Shape 44"/>
          <p:cNvSpPr txBox="1">
            <a:spLocks noGrp="1"/>
          </p:cNvSpPr>
          <p:nvPr>
            <p:ph type="subTitle" idx="1"/>
          </p:nvPr>
        </p:nvSpPr>
        <p:spPr>
          <a:xfrm>
            <a:off x="1371600" y="3886200"/>
            <a:ext cx="6400799" cy="1752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ctr" rtl="0">
              <a:spcBef>
                <a:spcPts val="640"/>
              </a:spcBef>
              <a:buClr>
                <a:srgbClr val="888888"/>
              </a:buClr>
              <a:buFont typeface="Calibri"/>
              <a:buNone/>
              <a:defRPr/>
            </a:lvl1pPr>
            <a:lvl2pPr marL="457200" marR="0" indent="0" algn="ctr" rtl="0">
              <a:spcBef>
                <a:spcPts val="560"/>
              </a:spcBef>
              <a:buClr>
                <a:srgbClr val="888888"/>
              </a:buClr>
              <a:buFont typeface="Calibri"/>
              <a:buNone/>
              <a:defRPr/>
            </a:lvl2pPr>
            <a:lvl3pPr marL="914400" marR="0" indent="0" algn="ctr" rtl="0">
              <a:spcBef>
                <a:spcPts val="480"/>
              </a:spcBef>
              <a:buClr>
                <a:srgbClr val="888888"/>
              </a:buClr>
              <a:buFont typeface="Calibri"/>
              <a:buNone/>
              <a:defRPr/>
            </a:lvl3pPr>
            <a:lvl4pPr marL="1371600" marR="0" indent="0" algn="ctr" rtl="0">
              <a:spcBef>
                <a:spcPts val="400"/>
              </a:spcBef>
              <a:buClr>
                <a:srgbClr val="888888"/>
              </a:buClr>
              <a:buFont typeface="Calibri"/>
              <a:buNone/>
              <a:defRPr/>
            </a:lvl4pPr>
            <a:lvl5pPr marL="1828800" marR="0" indent="0" algn="ctr" rtl="0">
              <a:spcBef>
                <a:spcPts val="400"/>
              </a:spcBef>
              <a:buClr>
                <a:srgbClr val="888888"/>
              </a:buClr>
              <a:buFont typeface="Calibri"/>
              <a:buNone/>
              <a:defRPr/>
            </a:lvl5pPr>
            <a:lvl6pPr marL="2286000" marR="0" indent="0" algn="ctr" rtl="0">
              <a:spcBef>
                <a:spcPts val="400"/>
              </a:spcBef>
              <a:buClr>
                <a:srgbClr val="888888"/>
              </a:buClr>
              <a:buFont typeface="Calibri"/>
              <a:buNone/>
              <a:defRPr/>
            </a:lvl6pPr>
            <a:lvl7pPr marL="2743200" marR="0" indent="0" algn="ctr" rtl="0">
              <a:spcBef>
                <a:spcPts val="400"/>
              </a:spcBef>
              <a:buClr>
                <a:srgbClr val="888888"/>
              </a:buClr>
              <a:buFont typeface="Calibri"/>
              <a:buNone/>
              <a:defRPr/>
            </a:lvl7pPr>
            <a:lvl8pPr marL="3200400" marR="0" indent="0" algn="ctr" rtl="0">
              <a:spcBef>
                <a:spcPts val="400"/>
              </a:spcBef>
              <a:buClr>
                <a:srgbClr val="888888"/>
              </a:buClr>
              <a:buFont typeface="Calibri"/>
              <a:buNone/>
              <a:defRPr/>
            </a:lvl8pPr>
            <a:lvl9pPr marL="3657600" marR="0" indent="0" algn="ctr" rtl="0">
              <a:spcBef>
                <a:spcPts val="400"/>
              </a:spcBef>
              <a:buClr>
                <a:srgbClr val="888888"/>
              </a:buClr>
              <a:buFont typeface="Calibri"/>
              <a:buNone/>
              <a:defRPr/>
            </a:lvl9pPr>
          </a:lstStyle>
          <a:p>
            <a:endParaRPr/>
          </a:p>
        </p:txBody>
      </p:sp>
      <p:sp>
        <p:nvSpPr>
          <p:cNvPr id="45" name="Shape 45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6" name="Shape 46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7" name="Shape 47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r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tel og innhold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ctr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50" name="Shape 50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indent="-139700" algn="l" rtl="0">
              <a:spcBef>
                <a:spcPts val="640"/>
              </a:spcBef>
              <a:buClr>
                <a:schemeClr val="dk1"/>
              </a:buClr>
              <a:buFont typeface="Calibri"/>
              <a:buChar char="•"/>
              <a:defRPr/>
            </a:lvl1pPr>
            <a:lvl2pPr marL="742950" indent="-107950" algn="l" rtl="0">
              <a:spcBef>
                <a:spcPts val="560"/>
              </a:spcBef>
              <a:buClr>
                <a:schemeClr val="dk1"/>
              </a:buClr>
              <a:buFont typeface="Calibri"/>
              <a:buChar char="–"/>
              <a:defRPr/>
            </a:lvl2pPr>
            <a:lvl3pPr marL="1143000" indent="-76200" algn="l" rtl="0">
              <a:spcBef>
                <a:spcPts val="480"/>
              </a:spcBef>
              <a:buClr>
                <a:schemeClr val="dk1"/>
              </a:buClr>
              <a:buFont typeface="Calibri"/>
              <a:buChar char="•"/>
              <a:defRPr/>
            </a:lvl3pPr>
            <a:lvl4pPr marL="1600200" indent="-101600" algn="l" rtl="0">
              <a:spcBef>
                <a:spcPts val="400"/>
              </a:spcBef>
              <a:buClr>
                <a:schemeClr val="dk1"/>
              </a:buClr>
              <a:buFont typeface="Calibri"/>
              <a:buChar char="–"/>
              <a:defRPr/>
            </a:lvl4pPr>
            <a:lvl5pPr marL="2057400" indent="-101600" algn="l" rtl="0">
              <a:spcBef>
                <a:spcPts val="400"/>
              </a:spcBef>
              <a:buClr>
                <a:schemeClr val="dk1"/>
              </a:buClr>
              <a:buFont typeface="Calibri"/>
              <a:buChar char="»"/>
              <a:defRPr/>
            </a:lvl5pPr>
            <a:lvl6pPr marL="2514600" indent="-101600" algn="l" rtl="0">
              <a:spcBef>
                <a:spcPts val="400"/>
              </a:spcBef>
              <a:buClr>
                <a:schemeClr val="dk1"/>
              </a:buClr>
              <a:buFont typeface="Calibri"/>
              <a:buChar char="•"/>
              <a:defRPr/>
            </a:lvl6pPr>
            <a:lvl7pPr marL="2971800" indent="-101600" algn="l" rtl="0">
              <a:spcBef>
                <a:spcPts val="400"/>
              </a:spcBef>
              <a:buClr>
                <a:schemeClr val="dk1"/>
              </a:buClr>
              <a:buFont typeface="Calibri"/>
              <a:buChar char="•"/>
              <a:defRPr/>
            </a:lvl7pPr>
            <a:lvl8pPr marL="3429000" indent="-101600" algn="l" rtl="0">
              <a:spcBef>
                <a:spcPts val="400"/>
              </a:spcBef>
              <a:buClr>
                <a:schemeClr val="dk1"/>
              </a:buClr>
              <a:buFont typeface="Calibri"/>
              <a:buChar char="•"/>
              <a:defRPr/>
            </a:lvl8pPr>
            <a:lvl9pPr marL="3886200" indent="-101600" algn="l" rtl="0">
              <a:spcBef>
                <a:spcPts val="400"/>
              </a:spcBef>
              <a:buClr>
                <a:schemeClr val="dk1"/>
              </a:buClr>
              <a:buFont typeface="Calibri"/>
              <a:buChar char="•"/>
              <a:defRPr/>
            </a:lvl9pPr>
          </a:lstStyle>
          <a:p>
            <a:endParaRPr/>
          </a:p>
        </p:txBody>
      </p:sp>
      <p:sp>
        <p:nvSpPr>
          <p:cNvPr id="51" name="Shape 51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52" name="Shape 52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53" name="Shape 53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r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Inndelingsoverskrift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Shape 55"/>
          <p:cNvSpPr txBox="1">
            <a:spLocks noGrp="1"/>
          </p:cNvSpPr>
          <p:nvPr>
            <p:ph type="title"/>
          </p:nvPr>
        </p:nvSpPr>
        <p:spPr>
          <a:xfrm>
            <a:off x="722312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algn="l"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56" name="Shape 56"/>
          <p:cNvSpPr txBox="1">
            <a:spLocks noGrp="1"/>
          </p:cNvSpPr>
          <p:nvPr>
            <p:ph type="body" idx="1"/>
          </p:nvPr>
        </p:nvSpPr>
        <p:spPr>
          <a:xfrm>
            <a:off x="722312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0" rtl="0">
              <a:spcBef>
                <a:spcPts val="0"/>
              </a:spcBef>
              <a:buClr>
                <a:srgbClr val="888888"/>
              </a:buClr>
              <a:buFont typeface="Calibri"/>
              <a:buNone/>
              <a:defRPr/>
            </a:lvl1pPr>
            <a:lvl2pPr marL="457200" indent="0" rtl="0">
              <a:spcBef>
                <a:spcPts val="0"/>
              </a:spcBef>
              <a:buClr>
                <a:srgbClr val="888888"/>
              </a:buClr>
              <a:buFont typeface="Calibri"/>
              <a:buNone/>
              <a:defRPr/>
            </a:lvl2pPr>
            <a:lvl3pPr marL="914400" indent="0" rtl="0">
              <a:spcBef>
                <a:spcPts val="0"/>
              </a:spcBef>
              <a:buClr>
                <a:srgbClr val="888888"/>
              </a:buClr>
              <a:buFont typeface="Calibri"/>
              <a:buNone/>
              <a:defRPr/>
            </a:lvl3pPr>
            <a:lvl4pPr marL="1371600" indent="0" rtl="0">
              <a:spcBef>
                <a:spcPts val="0"/>
              </a:spcBef>
              <a:buClr>
                <a:srgbClr val="888888"/>
              </a:buClr>
              <a:buFont typeface="Calibri"/>
              <a:buNone/>
              <a:defRPr/>
            </a:lvl4pPr>
            <a:lvl5pPr marL="1828800" indent="0" rtl="0">
              <a:spcBef>
                <a:spcPts val="0"/>
              </a:spcBef>
              <a:buClr>
                <a:srgbClr val="888888"/>
              </a:buClr>
              <a:buFont typeface="Calibri"/>
              <a:buNone/>
              <a:defRPr/>
            </a:lvl5pPr>
            <a:lvl6pPr marL="2286000" indent="0" rtl="0">
              <a:spcBef>
                <a:spcPts val="0"/>
              </a:spcBef>
              <a:buClr>
                <a:srgbClr val="888888"/>
              </a:buClr>
              <a:buFont typeface="Calibri"/>
              <a:buNone/>
              <a:defRPr/>
            </a:lvl6pPr>
            <a:lvl7pPr marL="2743200" indent="0" rtl="0">
              <a:spcBef>
                <a:spcPts val="0"/>
              </a:spcBef>
              <a:buClr>
                <a:srgbClr val="888888"/>
              </a:buClr>
              <a:buFont typeface="Calibri"/>
              <a:buNone/>
              <a:defRPr/>
            </a:lvl7pPr>
            <a:lvl8pPr marL="3200400" indent="0" rtl="0">
              <a:spcBef>
                <a:spcPts val="0"/>
              </a:spcBef>
              <a:buClr>
                <a:srgbClr val="888888"/>
              </a:buClr>
              <a:buFont typeface="Calibri"/>
              <a:buNone/>
              <a:defRPr/>
            </a:lvl8pPr>
            <a:lvl9pPr marL="3657600" indent="0" rtl="0">
              <a:spcBef>
                <a:spcPts val="0"/>
              </a:spcBef>
              <a:buClr>
                <a:srgbClr val="888888"/>
              </a:buClr>
              <a:buFont typeface="Calibri"/>
              <a:buNone/>
              <a:defRPr/>
            </a:lvl9pPr>
          </a:lstStyle>
          <a:p>
            <a:endParaRPr/>
          </a:p>
        </p:txBody>
      </p:sp>
      <p:sp>
        <p:nvSpPr>
          <p:cNvPr id="57" name="Shape 57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58" name="Shape 58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59" name="Shape 59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r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o innholdsdeler"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Shape 61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ctr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62" name="Shape 62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4038599" cy="452596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63" name="Shape 63"/>
          <p:cNvSpPr txBox="1">
            <a:spLocks noGrp="1"/>
          </p:cNvSpPr>
          <p:nvPr>
            <p:ph type="body" idx="2"/>
          </p:nvPr>
        </p:nvSpPr>
        <p:spPr>
          <a:xfrm>
            <a:off x="4648200" y="1600200"/>
            <a:ext cx="4038599" cy="452596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64" name="Shape 64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65" name="Shape 65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66" name="Shape 66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r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.xml"/><Relationship Id="rId3" Type="http://schemas.openxmlformats.org/officeDocument/2006/relationships/slideLayout" Target="../slideLayouts/slideLayout8.xml"/><Relationship Id="rId7" Type="http://schemas.openxmlformats.org/officeDocument/2006/relationships/slideLayout" Target="../slideLayouts/slideLayout12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slideLayout" Target="../slideLayouts/slideLayout11.xml"/><Relationship Id="rId11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15.xml"/><Relationship Id="rId4" Type="http://schemas.openxmlformats.org/officeDocument/2006/relationships/slideLayout" Target="../slideLayouts/slideLayout9.xml"/><Relationship Id="rId9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lt1"/>
            </a:gs>
            <a:gs pos="81000">
              <a:schemeClr val="lt1"/>
            </a:gs>
            <a:gs pos="100000">
              <a:srgbClr val="BFBFBF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hape 9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spcBef>
                <a:spcPts val="0"/>
              </a:spcBef>
              <a:spcAft>
                <a:spcPts val="0"/>
              </a:spcAft>
              <a:defRPr/>
            </a:lvl1pPr>
            <a:lvl2pPr marL="0" marR="0" indent="0" algn="ctr" rtl="0">
              <a:spcBef>
                <a:spcPts val="0"/>
              </a:spcBef>
              <a:spcAft>
                <a:spcPts val="0"/>
              </a:spcAft>
              <a:defRPr/>
            </a:lvl2pPr>
            <a:lvl3pPr marL="0" marR="0" indent="0" algn="ctr" rtl="0">
              <a:spcBef>
                <a:spcPts val="0"/>
              </a:spcBef>
              <a:spcAft>
                <a:spcPts val="0"/>
              </a:spcAft>
              <a:defRPr/>
            </a:lvl3pPr>
            <a:lvl4pPr marL="0" marR="0" indent="0" algn="ctr" rtl="0">
              <a:spcBef>
                <a:spcPts val="0"/>
              </a:spcBef>
              <a:spcAft>
                <a:spcPts val="0"/>
              </a:spcAft>
              <a:defRPr/>
            </a:lvl4pPr>
            <a:lvl5pPr marL="0" marR="0" indent="0" algn="ctr" rtl="0">
              <a:spcBef>
                <a:spcPts val="0"/>
              </a:spcBef>
              <a:spcAft>
                <a:spcPts val="0"/>
              </a:spcAft>
              <a:defRPr/>
            </a:lvl5pPr>
            <a:lvl6pPr marL="457200" marR="0" indent="0" algn="ctr" rtl="0">
              <a:spcBef>
                <a:spcPts val="0"/>
              </a:spcBef>
              <a:spcAft>
                <a:spcPts val="0"/>
              </a:spcAft>
              <a:defRPr/>
            </a:lvl6pPr>
            <a:lvl7pPr marL="914400" marR="0" indent="0" algn="ctr" rtl="0">
              <a:spcBef>
                <a:spcPts val="0"/>
              </a:spcBef>
              <a:spcAft>
                <a:spcPts val="0"/>
              </a:spcAft>
              <a:defRPr/>
            </a:lvl7pPr>
            <a:lvl8pPr marL="1371600" marR="0" indent="0" algn="ctr" rtl="0">
              <a:spcBef>
                <a:spcPts val="0"/>
              </a:spcBef>
              <a:spcAft>
                <a:spcPts val="0"/>
              </a:spcAft>
              <a:defRPr/>
            </a:lvl8pPr>
            <a:lvl9pPr marL="1828800" marR="0" indent="0" algn="ctr" rtl="0"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endParaRPr/>
          </a:p>
        </p:txBody>
      </p:sp>
      <p:sp>
        <p:nvSpPr>
          <p:cNvPr id="10" name="Shape 10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indent="-1397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Font typeface="Calibri"/>
              <a:buChar char="•"/>
              <a:defRPr/>
            </a:lvl1pPr>
            <a:lvl2pPr marL="742950" marR="0" indent="-10795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Calibri"/>
              <a:buChar char="–"/>
              <a:defRPr/>
            </a:lvl2pPr>
            <a:lvl3pPr marL="1143000" marR="0" indent="-762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Calibri"/>
              <a:buChar char="•"/>
              <a:defRPr/>
            </a:lvl3pPr>
            <a:lvl4pPr marL="1600200" marR="0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Calibri"/>
              <a:buChar char="–"/>
              <a:defRPr/>
            </a:lvl4pPr>
            <a:lvl5pPr marL="2057400" marR="0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Calibri"/>
              <a:buChar char="»"/>
              <a:defRPr/>
            </a:lvl5pPr>
            <a:lvl6pPr marL="2514600" marR="0" indent="-101600" algn="l" rtl="0">
              <a:spcBef>
                <a:spcPts val="400"/>
              </a:spcBef>
              <a:buClr>
                <a:schemeClr val="dk1"/>
              </a:buClr>
              <a:buFont typeface="Calibri"/>
              <a:buChar char="•"/>
              <a:defRPr/>
            </a:lvl6pPr>
            <a:lvl7pPr marL="2971800" marR="0" indent="-101600" algn="l" rtl="0">
              <a:spcBef>
                <a:spcPts val="400"/>
              </a:spcBef>
              <a:buClr>
                <a:schemeClr val="dk1"/>
              </a:buClr>
              <a:buFont typeface="Calibri"/>
              <a:buChar char="•"/>
              <a:defRPr/>
            </a:lvl7pPr>
            <a:lvl8pPr marL="3429000" marR="0" indent="-101600" algn="l" rtl="0">
              <a:spcBef>
                <a:spcPts val="400"/>
              </a:spcBef>
              <a:buClr>
                <a:schemeClr val="dk1"/>
              </a:buClr>
              <a:buFont typeface="Calibri"/>
              <a:buChar char="•"/>
              <a:defRPr/>
            </a:lvl8pPr>
            <a:lvl9pPr marL="3886200" marR="0" indent="-101600" algn="l" rtl="0">
              <a:spcBef>
                <a:spcPts val="400"/>
              </a:spcBef>
              <a:buClr>
                <a:schemeClr val="dk1"/>
              </a:buClr>
              <a:buFont typeface="Calibri"/>
              <a:buChar char="•"/>
              <a:defRPr/>
            </a:lvl9pPr>
          </a:lstStyle>
          <a:p>
            <a:endParaRPr/>
          </a:p>
        </p:txBody>
      </p:sp>
      <p:sp>
        <p:nvSpPr>
          <p:cNvPr id="11" name="Shape 11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2" name="Shape 12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3" name="Shape 13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r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</p:sldLayoutIdLst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Shape 37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/>
            </a:lvl1pPr>
            <a:lvl2pPr marL="0" marR="0" indent="0" algn="l" rtl="0">
              <a:spcBef>
                <a:spcPts val="0"/>
              </a:spcBef>
              <a:defRPr/>
            </a:lvl2pPr>
            <a:lvl3pPr marL="0" marR="0" indent="0" algn="l" rtl="0">
              <a:spcBef>
                <a:spcPts val="0"/>
              </a:spcBef>
              <a:defRPr/>
            </a:lvl3pPr>
            <a:lvl4pPr marL="0" marR="0" indent="0" algn="l" rtl="0">
              <a:spcBef>
                <a:spcPts val="0"/>
              </a:spcBef>
              <a:defRPr/>
            </a:lvl4pPr>
            <a:lvl5pPr marL="0" marR="0" indent="0" algn="l" rtl="0">
              <a:spcBef>
                <a:spcPts val="0"/>
              </a:spcBef>
              <a:defRPr/>
            </a:lvl5pPr>
            <a:lvl6pPr marL="0" marR="0" indent="0" algn="l" rtl="0">
              <a:spcBef>
                <a:spcPts val="0"/>
              </a:spcBef>
              <a:defRPr/>
            </a:lvl6pPr>
            <a:lvl7pPr marL="0" marR="0" indent="0" algn="l" rtl="0">
              <a:spcBef>
                <a:spcPts val="0"/>
              </a:spcBef>
              <a:defRPr/>
            </a:lvl7pPr>
            <a:lvl8pPr marL="0" marR="0" indent="0" algn="l" rtl="0">
              <a:spcBef>
                <a:spcPts val="0"/>
              </a:spcBef>
              <a:defRPr/>
            </a:lvl8pPr>
            <a:lvl9pPr marL="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38" name="Shape 38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indent="-139700" algn="l" rtl="0">
              <a:spcBef>
                <a:spcPts val="640"/>
              </a:spcBef>
              <a:buClr>
                <a:schemeClr val="dk1"/>
              </a:buClr>
              <a:buFont typeface="Calibri"/>
              <a:buChar char="•"/>
              <a:defRPr/>
            </a:lvl1pPr>
            <a:lvl2pPr marL="742950" marR="0" indent="-107950" algn="l" rtl="0">
              <a:spcBef>
                <a:spcPts val="560"/>
              </a:spcBef>
              <a:buClr>
                <a:schemeClr val="dk1"/>
              </a:buClr>
              <a:buFont typeface="Calibri"/>
              <a:buChar char="–"/>
              <a:defRPr/>
            </a:lvl2pPr>
            <a:lvl3pPr marL="1143000" marR="0" indent="-76200" algn="l" rtl="0">
              <a:spcBef>
                <a:spcPts val="480"/>
              </a:spcBef>
              <a:buClr>
                <a:schemeClr val="dk1"/>
              </a:buClr>
              <a:buFont typeface="Calibri"/>
              <a:buChar char="•"/>
              <a:defRPr/>
            </a:lvl3pPr>
            <a:lvl4pPr marL="1600200" marR="0" indent="-101600" algn="l" rtl="0">
              <a:spcBef>
                <a:spcPts val="400"/>
              </a:spcBef>
              <a:buClr>
                <a:schemeClr val="dk1"/>
              </a:buClr>
              <a:buFont typeface="Calibri"/>
              <a:buChar char="–"/>
              <a:defRPr/>
            </a:lvl4pPr>
            <a:lvl5pPr marL="2057400" marR="0" indent="-101600" algn="l" rtl="0">
              <a:spcBef>
                <a:spcPts val="400"/>
              </a:spcBef>
              <a:buClr>
                <a:schemeClr val="dk1"/>
              </a:buClr>
              <a:buFont typeface="Calibri"/>
              <a:buChar char="»"/>
              <a:defRPr/>
            </a:lvl5pPr>
            <a:lvl6pPr marL="2514600" marR="0" indent="-101600" algn="l" rtl="0">
              <a:spcBef>
                <a:spcPts val="400"/>
              </a:spcBef>
              <a:buClr>
                <a:schemeClr val="dk1"/>
              </a:buClr>
              <a:buFont typeface="Calibri"/>
              <a:buChar char="•"/>
              <a:defRPr/>
            </a:lvl6pPr>
            <a:lvl7pPr marL="2971800" marR="0" indent="-101600" algn="l" rtl="0">
              <a:spcBef>
                <a:spcPts val="400"/>
              </a:spcBef>
              <a:buClr>
                <a:schemeClr val="dk1"/>
              </a:buClr>
              <a:buFont typeface="Calibri"/>
              <a:buChar char="•"/>
              <a:defRPr/>
            </a:lvl7pPr>
            <a:lvl8pPr marL="3429000" marR="0" indent="-101600" algn="l" rtl="0">
              <a:spcBef>
                <a:spcPts val="400"/>
              </a:spcBef>
              <a:buClr>
                <a:schemeClr val="dk1"/>
              </a:buClr>
              <a:buFont typeface="Calibri"/>
              <a:buChar char="•"/>
              <a:defRPr/>
            </a:lvl8pPr>
            <a:lvl9pPr marL="3886200" marR="0" indent="-101600" algn="l" rtl="0">
              <a:spcBef>
                <a:spcPts val="400"/>
              </a:spcBef>
              <a:buClr>
                <a:schemeClr val="dk1"/>
              </a:buClr>
              <a:buFont typeface="Calibri"/>
              <a:buChar char="•"/>
              <a:defRPr/>
            </a:lvl9pPr>
          </a:lstStyle>
          <a:p>
            <a:endParaRPr/>
          </a:p>
        </p:txBody>
      </p:sp>
      <p:sp>
        <p:nvSpPr>
          <p:cNvPr id="39" name="Shape 39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0" name="Shape 40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1" name="Shape 41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r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3" r:id="rId1"/>
    <p:sldLayoutId id="2147483654" r:id="rId2"/>
    <p:sldLayoutId id="2147483655" r:id="rId3"/>
    <p:sldLayoutId id="2147483656" r:id="rId4"/>
    <p:sldLayoutId id="2147483657" r:id="rId5"/>
    <p:sldLayoutId id="2147483658" r:id="rId6"/>
    <p:sldLayoutId id="2147483659" r:id="rId7"/>
    <p:sldLayoutId id="2147483660" r:id="rId8"/>
    <p:sldLayoutId id="2147483661" r:id="rId9"/>
    <p:sldLayoutId id="2147483662" r:id="rId10"/>
    <p:sldLayoutId id="2147483663" r:id="rId11"/>
  </p:sldLayoutIdLst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10" Type="http://schemas.openxmlformats.org/officeDocument/2006/relationships/image" Target="../media/image17.png"/><Relationship Id="rId4" Type="http://schemas.openxmlformats.org/officeDocument/2006/relationships/image" Target="../media/image11.png"/><Relationship Id="rId9" Type="http://schemas.openxmlformats.org/officeDocument/2006/relationships/image" Target="../media/image1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0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2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7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Shape 112"/>
          <p:cNvSpPr/>
          <p:nvPr/>
        </p:nvSpPr>
        <p:spPr>
          <a:xfrm>
            <a:off x="1619670" y="2060848"/>
            <a:ext cx="5688633" cy="3024335"/>
          </a:xfrm>
          <a:prstGeom prst="roundRect">
            <a:avLst>
              <a:gd name="adj" fmla="val 12082"/>
            </a:avLst>
          </a:prstGeom>
          <a:solidFill>
            <a:schemeClr val="lt1"/>
          </a:solidFill>
          <a:ln>
            <a:noFill/>
          </a:ln>
        </p:spPr>
        <p:txBody>
          <a:bodyPr lIns="91425" tIns="45700" rIns="91425" bIns="45700" anchor="ctr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 baseline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3" name="Shape 113"/>
          <p:cNvSpPr txBox="1">
            <a:spLocks noGrp="1"/>
          </p:cNvSpPr>
          <p:nvPr>
            <p:ph type="title"/>
          </p:nvPr>
        </p:nvSpPr>
        <p:spPr>
          <a:xfrm>
            <a:off x="1518288" y="2474500"/>
            <a:ext cx="5891399" cy="16563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x-none" sz="3600">
                <a:solidFill>
                  <a:srgbClr val="009DDB"/>
                </a:solidFill>
                <a:latin typeface="Verdana"/>
                <a:ea typeface="Verdana"/>
                <a:cs typeface="Verdana"/>
                <a:sym typeface="Verdana"/>
              </a:rPr>
              <a:t>Transient analysis of Hydro power plants</a:t>
            </a:r>
          </a:p>
        </p:txBody>
      </p:sp>
      <p:sp>
        <p:nvSpPr>
          <p:cNvPr id="114" name="Shape 114"/>
          <p:cNvSpPr/>
          <p:nvPr/>
        </p:nvSpPr>
        <p:spPr>
          <a:xfrm>
            <a:off x="6238600" y="5643575"/>
            <a:ext cx="2217900" cy="3692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x-none" sz="1800" b="0" i="0" u="none" strike="noStrike" cap="none" baseline="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rPr>
              <a:t>Bjørnar Svingen</a:t>
            </a:r>
          </a:p>
        </p:txBody>
      </p:sp>
      <p:sp>
        <p:nvSpPr>
          <p:cNvPr id="115" name="Shape 115"/>
          <p:cNvSpPr txBox="1">
            <a:spLocks noGrp="1"/>
          </p:cNvSpPr>
          <p:nvPr>
            <p:ph type="body" idx="1"/>
          </p:nvPr>
        </p:nvSpPr>
        <p:spPr>
          <a:xfrm>
            <a:off x="1918323" y="4329100"/>
            <a:ext cx="4824535" cy="504056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009DDB"/>
              </a:buClr>
              <a:buSzPct val="25000"/>
              <a:buFont typeface="Verdana"/>
              <a:buNone/>
            </a:pPr>
            <a:r>
              <a:rPr lang="x-none" sz="1800">
                <a:solidFill>
                  <a:srgbClr val="009DDB"/>
                </a:solidFill>
                <a:latin typeface="Verdana"/>
                <a:ea typeface="Verdana"/>
                <a:cs typeface="Verdana"/>
                <a:sym typeface="Verdana"/>
              </a:rPr>
              <a:t>ICH 2014</a:t>
            </a:r>
          </a:p>
        </p:txBody>
      </p:sp>
    </p:spTree>
  </p:cSld>
  <p:clrMapOvr>
    <a:masterClrMapping/>
  </p:clrMapOvr>
  <p:transition spd="slow">
    <p:cut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Shape 222"/>
          <p:cNvSpPr txBox="1">
            <a:spLocks noGrp="1"/>
          </p:cNvSpPr>
          <p:nvPr>
            <p:ph type="title"/>
          </p:nvPr>
        </p:nvSpPr>
        <p:spPr>
          <a:xfrm>
            <a:off x="336550" y="274650"/>
            <a:ext cx="8535899" cy="12141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x-none" sz="4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The method of characteristics (MOC)</a:t>
            </a:r>
          </a:p>
        </p:txBody>
      </p:sp>
      <p:sp>
        <p:nvSpPr>
          <p:cNvPr id="223" name="Shape 223"/>
          <p:cNvSpPr txBox="1">
            <a:spLocks noGrp="1"/>
          </p:cNvSpPr>
          <p:nvPr>
            <p:ph type="sldNum" idx="12"/>
          </p:nvPr>
        </p:nvSpPr>
        <p:spPr>
          <a:xfrm>
            <a:off x="7881936" y="6643686"/>
            <a:ext cx="990599" cy="2286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x-none"/>
              <a:t> </a:t>
            </a:r>
          </a:p>
        </p:txBody>
      </p:sp>
      <p:sp>
        <p:nvSpPr>
          <p:cNvPr id="224" name="Shape 224"/>
          <p:cNvSpPr txBox="1">
            <a:spLocks noGrp="1"/>
          </p:cNvSpPr>
          <p:nvPr>
            <p:ph type="sldNum" idx="2"/>
          </p:nvPr>
        </p:nvSpPr>
        <p:spPr>
          <a:xfrm>
            <a:off x="7881936" y="6643686"/>
            <a:ext cx="990599" cy="2286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x-none"/>
              <a:t> </a:t>
            </a:r>
          </a:p>
        </p:txBody>
      </p:sp>
      <p:sp>
        <p:nvSpPr>
          <p:cNvPr id="225" name="Shape 225"/>
          <p:cNvSpPr txBox="1">
            <a:spLocks noGrp="1"/>
          </p:cNvSpPr>
          <p:nvPr>
            <p:ph type="sldNum" idx="3"/>
          </p:nvPr>
        </p:nvSpPr>
        <p:spPr>
          <a:xfrm>
            <a:off x="7881936" y="6643686"/>
            <a:ext cx="990599" cy="2286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x-none"/>
              <a:t> </a:t>
            </a:r>
          </a:p>
        </p:txBody>
      </p:sp>
      <p:sp>
        <p:nvSpPr>
          <p:cNvPr id="226" name="Shape 226"/>
          <p:cNvSpPr txBox="1">
            <a:spLocks noGrp="1"/>
          </p:cNvSpPr>
          <p:nvPr>
            <p:ph type="sldNum" idx="4"/>
          </p:nvPr>
        </p:nvSpPr>
        <p:spPr>
          <a:xfrm>
            <a:off x="7881936" y="6643686"/>
            <a:ext cx="990599" cy="2286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x-none"/>
              <a:t> </a:t>
            </a:r>
          </a:p>
        </p:txBody>
      </p:sp>
      <p:sp>
        <p:nvSpPr>
          <p:cNvPr id="227" name="Shape 227"/>
          <p:cNvSpPr txBox="1">
            <a:spLocks noGrp="1"/>
          </p:cNvSpPr>
          <p:nvPr>
            <p:ph type="body" idx="1"/>
          </p:nvPr>
        </p:nvSpPr>
        <p:spPr>
          <a:xfrm>
            <a:off x="152400" y="1774825"/>
            <a:ext cx="5788199" cy="19194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pPr marL="342900" marR="0" lvl="0" indent="-3429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ct val="100000"/>
              <a:buFont typeface="Arial"/>
              <a:buChar char="■"/>
            </a:pPr>
            <a:r>
              <a:rPr lang="x-none" sz="1800">
                <a:solidFill>
                  <a:schemeClr val="dk1"/>
                </a:solidFill>
              </a:rPr>
              <a:t>The equations are two non-linear partial differential equations. Very difficult to solve for fast transients</a:t>
            </a:r>
            <a:r>
              <a:rPr lang="x-none"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.</a:t>
            </a:r>
          </a:p>
          <a:p>
            <a:pPr marL="342900" marR="0" lvl="0" indent="-342900" algn="l" rtl="0">
              <a:lnSpc>
                <a:spcPct val="90000"/>
              </a:lnSpc>
              <a:spcBef>
                <a:spcPts val="360"/>
              </a:spcBef>
              <a:spcAft>
                <a:spcPts val="0"/>
              </a:spcAft>
              <a:buClr>
                <a:schemeClr val="accent2"/>
              </a:buClr>
              <a:buSzPct val="100000"/>
              <a:buFont typeface="Arial"/>
              <a:buChar char="■"/>
            </a:pPr>
            <a:r>
              <a:rPr lang="x-none" sz="1800">
                <a:solidFill>
                  <a:schemeClr val="dk1"/>
                </a:solidFill>
              </a:rPr>
              <a:t>Rewrite the equations to two ordinary differential equations. Solve these along the “characteristics”. A mathematical “trick”, no loss of accuracy is done.</a:t>
            </a:r>
          </a:p>
        </p:txBody>
      </p:sp>
      <p:cxnSp>
        <p:nvCxnSpPr>
          <p:cNvPr id="228" name="Shape 228"/>
          <p:cNvCxnSpPr/>
          <p:nvPr/>
        </p:nvCxnSpPr>
        <p:spPr>
          <a:xfrm>
            <a:off x="971550" y="6021387"/>
            <a:ext cx="3887699" cy="0"/>
          </a:xfrm>
          <a:prstGeom prst="straightConnector1">
            <a:avLst/>
          </a:prstGeom>
          <a:noFill/>
          <a:ln w="9525" cap="rnd">
            <a:solidFill>
              <a:schemeClr val="dk1"/>
            </a:solidFill>
            <a:prstDash val="solid"/>
            <a:miter/>
            <a:headEnd type="none" w="med" len="med"/>
            <a:tailEnd type="triangle" w="lg" len="lg"/>
          </a:ln>
        </p:spPr>
      </p:cxnSp>
      <p:cxnSp>
        <p:nvCxnSpPr>
          <p:cNvPr id="229" name="Shape 229"/>
          <p:cNvCxnSpPr/>
          <p:nvPr/>
        </p:nvCxnSpPr>
        <p:spPr>
          <a:xfrm rot="10800000">
            <a:off x="971550" y="4076787"/>
            <a:ext cx="0" cy="1944599"/>
          </a:xfrm>
          <a:prstGeom prst="straightConnector1">
            <a:avLst/>
          </a:prstGeom>
          <a:noFill/>
          <a:ln w="9525" cap="rnd">
            <a:solidFill>
              <a:schemeClr val="dk1"/>
            </a:solidFill>
            <a:prstDash val="solid"/>
            <a:miter/>
            <a:headEnd type="none" w="med" len="med"/>
            <a:tailEnd type="triangle" w="lg" len="lg"/>
          </a:ln>
        </p:spPr>
      </p:cxnSp>
      <p:sp>
        <p:nvSpPr>
          <p:cNvPr id="230" name="Shape 230"/>
          <p:cNvSpPr txBox="1"/>
          <p:nvPr/>
        </p:nvSpPr>
        <p:spPr>
          <a:xfrm>
            <a:off x="3552825" y="6015037"/>
            <a:ext cx="311099" cy="3969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x-none"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x</a:t>
            </a:r>
          </a:p>
        </p:txBody>
      </p:sp>
      <p:sp>
        <p:nvSpPr>
          <p:cNvPr id="231" name="Shape 231"/>
          <p:cNvSpPr txBox="1"/>
          <p:nvPr/>
        </p:nvSpPr>
        <p:spPr>
          <a:xfrm>
            <a:off x="423862" y="4724400"/>
            <a:ext cx="254100" cy="3969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x-none"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</a:t>
            </a:r>
          </a:p>
        </p:txBody>
      </p:sp>
      <p:cxnSp>
        <p:nvCxnSpPr>
          <p:cNvPr id="232" name="Shape 232"/>
          <p:cNvCxnSpPr/>
          <p:nvPr/>
        </p:nvCxnSpPr>
        <p:spPr>
          <a:xfrm rot="10800000" flipH="1">
            <a:off x="1476375" y="4724487"/>
            <a:ext cx="1150799" cy="1296900"/>
          </a:xfrm>
          <a:prstGeom prst="straightConnector1">
            <a:avLst/>
          </a:prstGeom>
          <a:noFill/>
          <a:ln w="9525" cap="rnd">
            <a:solidFill>
              <a:schemeClr val="dk1"/>
            </a:solidFill>
            <a:prstDash val="solid"/>
            <a:miter/>
            <a:headEnd type="none" w="med" len="med"/>
            <a:tailEnd type="triangle" w="lg" len="lg"/>
          </a:ln>
        </p:spPr>
      </p:cxnSp>
      <p:cxnSp>
        <p:nvCxnSpPr>
          <p:cNvPr id="233" name="Shape 233"/>
          <p:cNvCxnSpPr/>
          <p:nvPr/>
        </p:nvCxnSpPr>
        <p:spPr>
          <a:xfrm rot="10800000">
            <a:off x="2629037" y="4724487"/>
            <a:ext cx="1150799" cy="1296900"/>
          </a:xfrm>
          <a:prstGeom prst="straightConnector1">
            <a:avLst/>
          </a:prstGeom>
          <a:noFill/>
          <a:ln w="9525" cap="rnd">
            <a:solidFill>
              <a:schemeClr val="dk1"/>
            </a:solidFill>
            <a:prstDash val="solid"/>
            <a:miter/>
            <a:headEnd type="none" w="med" len="med"/>
            <a:tailEnd type="triangle" w="lg" len="lg"/>
          </a:ln>
        </p:spPr>
      </p:cxnSp>
      <p:sp>
        <p:nvSpPr>
          <p:cNvPr id="234" name="Shape 234"/>
          <p:cNvSpPr txBox="1"/>
          <p:nvPr/>
        </p:nvSpPr>
        <p:spPr>
          <a:xfrm>
            <a:off x="1547812" y="5084762"/>
            <a:ext cx="465000" cy="3969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x-none"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</a:t>
            </a:r>
            <a:r>
              <a:rPr lang="x-none" sz="2000" b="0" i="0" u="none" strike="noStrike" cap="none" baseline="30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+</a:t>
            </a:r>
          </a:p>
        </p:txBody>
      </p:sp>
      <p:sp>
        <p:nvSpPr>
          <p:cNvPr id="235" name="Shape 235"/>
          <p:cNvSpPr txBox="1"/>
          <p:nvPr/>
        </p:nvSpPr>
        <p:spPr>
          <a:xfrm>
            <a:off x="3276600" y="5084762"/>
            <a:ext cx="423899" cy="3969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x-none"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</a:t>
            </a:r>
            <a:r>
              <a:rPr lang="x-none" sz="2000" b="0" i="0" u="none" strike="noStrike" cap="none" baseline="30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-</a:t>
            </a:r>
          </a:p>
        </p:txBody>
      </p:sp>
      <p:pic>
        <p:nvPicPr>
          <p:cNvPr id="236" name="Shape 236"/>
          <p:cNvPicPr preferRelativeResize="0">
            <a:picLocks noGrp="1"/>
          </p:cNvPicPr>
          <p:nvPr>
            <p:ph type="body" idx="5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6084887" y="1773236"/>
            <a:ext cx="2305200" cy="1327200"/>
          </a:xfrm>
          <a:prstGeom prst="rect">
            <a:avLst/>
          </a:prstGeom>
          <a:solidFill>
            <a:srgbClr val="FFFF99"/>
          </a:solidFill>
          <a:ln>
            <a:noFill/>
          </a:ln>
        </p:spPr>
      </p:pic>
      <p:pic>
        <p:nvPicPr>
          <p:cNvPr id="237" name="Shape 237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932362" y="4005262"/>
            <a:ext cx="3457500" cy="1327200"/>
          </a:xfrm>
          <a:prstGeom prst="rect">
            <a:avLst/>
          </a:prstGeom>
          <a:solidFill>
            <a:srgbClr val="FFFF99"/>
          </a:solidFill>
          <a:ln>
            <a:noFill/>
          </a:ln>
        </p:spPr>
      </p:pic>
      <p:sp>
        <p:nvSpPr>
          <p:cNvPr id="238" name="Shape 238"/>
          <p:cNvSpPr/>
          <p:nvPr/>
        </p:nvSpPr>
        <p:spPr>
          <a:xfrm>
            <a:off x="6732586" y="3284537"/>
            <a:ext cx="431700" cy="649199"/>
          </a:xfrm>
          <a:prstGeom prst="downArrow">
            <a:avLst>
              <a:gd name="adj1" fmla="val 50000"/>
              <a:gd name="adj2" fmla="val 50000"/>
            </a:avLst>
          </a:prstGeom>
          <a:noFill/>
          <a:ln w="9525" cap="rnd">
            <a:solidFill>
              <a:schemeClr val="dk1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 b="0" i="0" u="none" strike="noStrike" cap="none" baseline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  <p:transition spd="slow">
    <p:cut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Shape 244"/>
          <p:cNvSpPr txBox="1">
            <a:spLocks noGrp="1"/>
          </p:cNvSpPr>
          <p:nvPr>
            <p:ph type="title"/>
          </p:nvPr>
        </p:nvSpPr>
        <p:spPr>
          <a:xfrm>
            <a:off x="336550" y="274650"/>
            <a:ext cx="8535899" cy="12141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x-none" sz="4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MOC - cont.</a:t>
            </a:r>
          </a:p>
        </p:txBody>
      </p:sp>
      <p:sp>
        <p:nvSpPr>
          <p:cNvPr id="245" name="Shape 245"/>
          <p:cNvSpPr txBox="1">
            <a:spLocks noGrp="1"/>
          </p:cNvSpPr>
          <p:nvPr>
            <p:ph type="sldNum" idx="12"/>
          </p:nvPr>
        </p:nvSpPr>
        <p:spPr>
          <a:xfrm>
            <a:off x="7881936" y="6643686"/>
            <a:ext cx="990599" cy="2286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x-none"/>
              <a:t> </a:t>
            </a:r>
          </a:p>
        </p:txBody>
      </p:sp>
      <p:sp>
        <p:nvSpPr>
          <p:cNvPr id="246" name="Shape 246"/>
          <p:cNvSpPr txBox="1">
            <a:spLocks noGrp="1"/>
          </p:cNvSpPr>
          <p:nvPr>
            <p:ph type="sldNum" idx="2"/>
          </p:nvPr>
        </p:nvSpPr>
        <p:spPr>
          <a:xfrm>
            <a:off x="7881936" y="6643686"/>
            <a:ext cx="990599" cy="2286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x-none"/>
              <a:t> </a:t>
            </a:r>
          </a:p>
        </p:txBody>
      </p:sp>
      <p:sp>
        <p:nvSpPr>
          <p:cNvPr id="247" name="Shape 247"/>
          <p:cNvSpPr txBox="1">
            <a:spLocks noGrp="1"/>
          </p:cNvSpPr>
          <p:nvPr>
            <p:ph type="sldNum" idx="3"/>
          </p:nvPr>
        </p:nvSpPr>
        <p:spPr>
          <a:xfrm>
            <a:off x="7881936" y="6643686"/>
            <a:ext cx="990599" cy="2286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x-none"/>
              <a:t> </a:t>
            </a:r>
          </a:p>
        </p:txBody>
      </p:sp>
      <p:sp>
        <p:nvSpPr>
          <p:cNvPr id="248" name="Shape 248"/>
          <p:cNvSpPr txBox="1">
            <a:spLocks noGrp="1"/>
          </p:cNvSpPr>
          <p:nvPr>
            <p:ph type="sldNum" idx="4"/>
          </p:nvPr>
        </p:nvSpPr>
        <p:spPr>
          <a:xfrm>
            <a:off x="7881936" y="6643686"/>
            <a:ext cx="990599" cy="2286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x-none"/>
              <a:t> </a:t>
            </a:r>
          </a:p>
        </p:txBody>
      </p:sp>
      <p:sp>
        <p:nvSpPr>
          <p:cNvPr id="249" name="Shape 249"/>
          <p:cNvSpPr txBox="1">
            <a:spLocks noGrp="1"/>
          </p:cNvSpPr>
          <p:nvPr>
            <p:ph type="sldNum" idx="5"/>
          </p:nvPr>
        </p:nvSpPr>
        <p:spPr>
          <a:xfrm>
            <a:off x="7881936" y="6643686"/>
            <a:ext cx="990599" cy="2286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x-none"/>
              <a:t> </a:t>
            </a:r>
          </a:p>
        </p:txBody>
      </p:sp>
      <p:pic>
        <p:nvPicPr>
          <p:cNvPr id="250" name="Shape 25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68312" y="1341437"/>
            <a:ext cx="4103700" cy="2519400"/>
          </a:xfrm>
          <a:prstGeom prst="rect">
            <a:avLst/>
          </a:prstGeom>
          <a:solidFill>
            <a:srgbClr val="FFFFFF"/>
          </a:solidFill>
          <a:ln>
            <a:noFill/>
          </a:ln>
        </p:spPr>
      </p:pic>
      <p:sp>
        <p:nvSpPr>
          <p:cNvPr id="251" name="Shape 251"/>
          <p:cNvSpPr/>
          <p:nvPr/>
        </p:nvSpPr>
        <p:spPr>
          <a:xfrm>
            <a:off x="0" y="3186111"/>
            <a:ext cx="9144000" cy="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 b="0" i="0" u="none" strike="noStrike" cap="none" baseline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252" name="Shape 252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508625" y="1484312"/>
            <a:ext cx="2712899" cy="960300"/>
          </a:xfrm>
          <a:prstGeom prst="rect">
            <a:avLst/>
          </a:prstGeom>
          <a:solidFill>
            <a:srgbClr val="FFFF99"/>
          </a:solidFill>
          <a:ln>
            <a:noFill/>
          </a:ln>
        </p:spPr>
      </p:pic>
      <p:sp>
        <p:nvSpPr>
          <p:cNvPr id="253" name="Shape 253"/>
          <p:cNvSpPr/>
          <p:nvPr/>
        </p:nvSpPr>
        <p:spPr>
          <a:xfrm>
            <a:off x="0" y="3176586"/>
            <a:ext cx="9144000" cy="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 b="0" i="0" u="none" strike="noStrike" cap="none" baseline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254" name="Shape 254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427037" y="4210050"/>
            <a:ext cx="4606799" cy="1019100"/>
          </a:xfrm>
          <a:prstGeom prst="rect">
            <a:avLst/>
          </a:prstGeom>
          <a:solidFill>
            <a:srgbClr val="FFFF99"/>
          </a:solidFill>
          <a:ln>
            <a:noFill/>
          </a:ln>
        </p:spPr>
      </p:pic>
      <p:sp>
        <p:nvSpPr>
          <p:cNvPr id="255" name="Shape 255"/>
          <p:cNvSpPr/>
          <p:nvPr/>
        </p:nvSpPr>
        <p:spPr>
          <a:xfrm>
            <a:off x="0" y="3200400"/>
            <a:ext cx="9144000" cy="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 b="0" i="0" u="none" strike="noStrike" cap="none" baseline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256" name="Shape 256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407987" y="5516562"/>
            <a:ext cx="4854599" cy="914400"/>
          </a:xfrm>
          <a:prstGeom prst="rect">
            <a:avLst/>
          </a:prstGeom>
          <a:solidFill>
            <a:srgbClr val="FFFF99"/>
          </a:solidFill>
          <a:ln>
            <a:noFill/>
          </a:ln>
        </p:spPr>
      </p:pic>
      <p:sp>
        <p:nvSpPr>
          <p:cNvPr id="257" name="Shape 257"/>
          <p:cNvSpPr/>
          <p:nvPr/>
        </p:nvSpPr>
        <p:spPr>
          <a:xfrm>
            <a:off x="0" y="3219450"/>
            <a:ext cx="9144000" cy="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 b="0" i="0" u="none" strike="noStrike" cap="none" baseline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258" name="Shape 258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5508625" y="2492375"/>
            <a:ext cx="1011299" cy="839700"/>
          </a:xfrm>
          <a:prstGeom prst="rect">
            <a:avLst/>
          </a:prstGeom>
          <a:solidFill>
            <a:srgbClr val="FFFF99"/>
          </a:solidFill>
          <a:ln>
            <a:noFill/>
          </a:ln>
        </p:spPr>
      </p:pic>
      <p:sp>
        <p:nvSpPr>
          <p:cNvPr id="259" name="Shape 259"/>
          <p:cNvSpPr/>
          <p:nvPr/>
        </p:nvSpPr>
        <p:spPr>
          <a:xfrm>
            <a:off x="0" y="3214686"/>
            <a:ext cx="9144000" cy="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 b="0" i="0" u="none" strike="noStrike" cap="none" baseline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260" name="Shape 260"/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6659561" y="2492375"/>
            <a:ext cx="1562099" cy="868499"/>
          </a:xfrm>
          <a:prstGeom prst="rect">
            <a:avLst/>
          </a:prstGeom>
          <a:solidFill>
            <a:srgbClr val="FFFF99"/>
          </a:solidFill>
          <a:ln>
            <a:noFill/>
          </a:ln>
        </p:spPr>
      </p:pic>
      <p:pic>
        <p:nvPicPr>
          <p:cNvPr id="261" name="Shape 261"/>
          <p:cNvPicPr preferRelativeResize="0"/>
          <p:nvPr/>
        </p:nvPicPr>
        <p:blipFill rotWithShape="1">
          <a:blip r:embed="rId9">
            <a:alphaModFix/>
          </a:blip>
          <a:srcRect/>
          <a:stretch/>
        </p:blipFill>
        <p:spPr>
          <a:xfrm>
            <a:off x="5795962" y="3716337"/>
            <a:ext cx="1087500" cy="789000"/>
          </a:xfrm>
          <a:prstGeom prst="rect">
            <a:avLst/>
          </a:prstGeom>
          <a:solidFill>
            <a:srgbClr val="FFFF99"/>
          </a:solidFill>
          <a:ln>
            <a:noFill/>
          </a:ln>
        </p:spPr>
      </p:pic>
      <p:pic>
        <p:nvPicPr>
          <p:cNvPr id="262" name="Shape 262"/>
          <p:cNvPicPr preferRelativeResize="0"/>
          <p:nvPr/>
        </p:nvPicPr>
        <p:blipFill rotWithShape="1">
          <a:blip r:embed="rId10">
            <a:alphaModFix/>
          </a:blip>
          <a:srcRect/>
          <a:stretch/>
        </p:blipFill>
        <p:spPr>
          <a:xfrm>
            <a:off x="5795962" y="4656137"/>
            <a:ext cx="1087500" cy="789000"/>
          </a:xfrm>
          <a:prstGeom prst="rect">
            <a:avLst/>
          </a:prstGeom>
          <a:solidFill>
            <a:srgbClr val="FFFF99"/>
          </a:solidFill>
          <a:ln>
            <a:noFill/>
          </a:ln>
        </p:spPr>
      </p:pic>
      <p:cxnSp>
        <p:nvCxnSpPr>
          <p:cNvPr id="263" name="Shape 263"/>
          <p:cNvCxnSpPr/>
          <p:nvPr/>
        </p:nvCxnSpPr>
        <p:spPr>
          <a:xfrm flipH="1">
            <a:off x="5076962" y="4076700"/>
            <a:ext cx="503099" cy="288899"/>
          </a:xfrm>
          <a:prstGeom prst="straightConnector1">
            <a:avLst/>
          </a:prstGeom>
          <a:noFill/>
          <a:ln w="9525" cap="rnd">
            <a:solidFill>
              <a:schemeClr val="dk1"/>
            </a:solidFill>
            <a:prstDash val="solid"/>
            <a:miter/>
            <a:headEnd type="none" w="med" len="med"/>
            <a:tailEnd type="triangle" w="lg" len="lg"/>
          </a:ln>
        </p:spPr>
      </p:cxnSp>
      <p:cxnSp>
        <p:nvCxnSpPr>
          <p:cNvPr id="264" name="Shape 264"/>
          <p:cNvCxnSpPr/>
          <p:nvPr/>
        </p:nvCxnSpPr>
        <p:spPr>
          <a:xfrm rot="10800000">
            <a:off x="5076962" y="4941923"/>
            <a:ext cx="503099" cy="71400"/>
          </a:xfrm>
          <a:prstGeom prst="straightConnector1">
            <a:avLst/>
          </a:prstGeom>
          <a:noFill/>
          <a:ln w="9525" cap="rnd">
            <a:solidFill>
              <a:schemeClr val="dk1"/>
            </a:solidFill>
            <a:prstDash val="solid"/>
            <a:miter/>
            <a:headEnd type="none" w="med" len="med"/>
            <a:tailEnd type="triangle" w="lg" len="lg"/>
          </a:ln>
        </p:spPr>
      </p:cxnSp>
    </p:spTree>
  </p:cSld>
  <p:clrMapOvr>
    <a:masterClrMapping/>
  </p:clrMapOvr>
  <p:transition spd="slow">
    <p:cut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" name="Shape 270"/>
          <p:cNvSpPr txBox="1">
            <a:spLocks noGrp="1"/>
          </p:cNvSpPr>
          <p:nvPr>
            <p:ph type="title"/>
          </p:nvPr>
        </p:nvSpPr>
        <p:spPr>
          <a:xfrm>
            <a:off x="336550" y="274650"/>
            <a:ext cx="8535899" cy="12141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x-none" sz="4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Turbine, generator, PID</a:t>
            </a:r>
          </a:p>
        </p:txBody>
      </p:sp>
      <p:sp>
        <p:nvSpPr>
          <p:cNvPr id="271" name="Shape 271"/>
          <p:cNvSpPr txBox="1">
            <a:spLocks noGrp="1"/>
          </p:cNvSpPr>
          <p:nvPr>
            <p:ph type="sldNum" idx="12"/>
          </p:nvPr>
        </p:nvSpPr>
        <p:spPr>
          <a:xfrm>
            <a:off x="7881936" y="6643686"/>
            <a:ext cx="990599" cy="2286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x-none"/>
              <a:t> </a:t>
            </a:r>
          </a:p>
        </p:txBody>
      </p:sp>
      <p:sp>
        <p:nvSpPr>
          <p:cNvPr id="272" name="Shape 272"/>
          <p:cNvSpPr txBox="1">
            <a:spLocks noGrp="1"/>
          </p:cNvSpPr>
          <p:nvPr>
            <p:ph type="sldNum" idx="2"/>
          </p:nvPr>
        </p:nvSpPr>
        <p:spPr>
          <a:xfrm>
            <a:off x="7881936" y="6643686"/>
            <a:ext cx="990599" cy="2286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x-none"/>
              <a:t> </a:t>
            </a:r>
          </a:p>
        </p:txBody>
      </p:sp>
      <p:sp>
        <p:nvSpPr>
          <p:cNvPr id="273" name="Shape 273"/>
          <p:cNvSpPr txBox="1">
            <a:spLocks noGrp="1"/>
          </p:cNvSpPr>
          <p:nvPr>
            <p:ph type="sldNum" idx="3"/>
          </p:nvPr>
        </p:nvSpPr>
        <p:spPr>
          <a:xfrm>
            <a:off x="7881936" y="6643686"/>
            <a:ext cx="990599" cy="2286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x-none"/>
              <a:t> </a:t>
            </a:r>
          </a:p>
        </p:txBody>
      </p:sp>
      <p:sp>
        <p:nvSpPr>
          <p:cNvPr id="274" name="Shape 274"/>
          <p:cNvSpPr txBox="1">
            <a:spLocks noGrp="1"/>
          </p:cNvSpPr>
          <p:nvPr>
            <p:ph type="sldNum" idx="4"/>
          </p:nvPr>
        </p:nvSpPr>
        <p:spPr>
          <a:xfrm>
            <a:off x="7881936" y="6643686"/>
            <a:ext cx="990599" cy="2286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x-none"/>
              <a:t> </a:t>
            </a:r>
          </a:p>
        </p:txBody>
      </p:sp>
      <p:sp>
        <p:nvSpPr>
          <p:cNvPr id="275" name="Shape 275"/>
          <p:cNvSpPr txBox="1">
            <a:spLocks noGrp="1"/>
          </p:cNvSpPr>
          <p:nvPr>
            <p:ph type="sldNum" idx="5"/>
          </p:nvPr>
        </p:nvSpPr>
        <p:spPr>
          <a:xfrm>
            <a:off x="7881936" y="6643686"/>
            <a:ext cx="990599" cy="2286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x-none"/>
              <a:t> </a:t>
            </a:r>
          </a:p>
        </p:txBody>
      </p:sp>
      <p:sp>
        <p:nvSpPr>
          <p:cNvPr id="276" name="Shape 276"/>
          <p:cNvSpPr txBox="1">
            <a:spLocks noGrp="1"/>
          </p:cNvSpPr>
          <p:nvPr>
            <p:ph type="sldNum" idx="6"/>
          </p:nvPr>
        </p:nvSpPr>
        <p:spPr>
          <a:xfrm>
            <a:off x="7881936" y="6643686"/>
            <a:ext cx="990599" cy="2286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x-none"/>
              <a:t> </a:t>
            </a:r>
          </a:p>
        </p:txBody>
      </p:sp>
      <p:sp>
        <p:nvSpPr>
          <p:cNvPr id="277" name="Shape 277"/>
          <p:cNvSpPr txBox="1">
            <a:spLocks noGrp="1"/>
          </p:cNvSpPr>
          <p:nvPr>
            <p:ph type="body" idx="1"/>
          </p:nvPr>
        </p:nvSpPr>
        <p:spPr>
          <a:xfrm>
            <a:off x="336550" y="1418500"/>
            <a:ext cx="8535899" cy="2082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ct val="100000"/>
              <a:buFont typeface="Arial"/>
              <a:buChar char="■"/>
            </a:pPr>
            <a:r>
              <a:rPr lang="x-none" sz="2000">
                <a:solidFill>
                  <a:schemeClr val="dk1"/>
                </a:solidFill>
              </a:rPr>
              <a:t>The turbine transform hydraulic pressure and flow to mechanical torque and rotational velocity.</a:t>
            </a:r>
          </a:p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ct val="100000"/>
              <a:buFont typeface="Arial"/>
              <a:buChar char="■"/>
            </a:pPr>
            <a:r>
              <a:rPr lang="x-none" sz="2000">
                <a:solidFill>
                  <a:schemeClr val="dk1"/>
                </a:solidFill>
              </a:rPr>
              <a:t>The generator transform mechanical power to electrical power (voltage and current)</a:t>
            </a:r>
            <a:r>
              <a:rPr lang="x-none"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.</a:t>
            </a:r>
          </a:p>
          <a:p>
            <a:pPr marL="342900" marR="0" lvl="0" indent="-3429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ct val="100000"/>
              <a:buFont typeface="Arial"/>
              <a:buChar char="■"/>
            </a:pPr>
            <a:r>
              <a:rPr lang="x-none" sz="2000">
                <a:solidFill>
                  <a:schemeClr val="dk1"/>
                </a:solidFill>
              </a:rPr>
              <a:t>Rotational mass, hydraulic pressure and velocity, the PID, droop and grid frequency makes this an element with many variables.</a:t>
            </a:r>
          </a:p>
        </p:txBody>
      </p:sp>
      <p:sp>
        <p:nvSpPr>
          <p:cNvPr id="278" name="Shape 278"/>
          <p:cNvSpPr/>
          <p:nvPr/>
        </p:nvSpPr>
        <p:spPr>
          <a:xfrm>
            <a:off x="4283075" y="5372100"/>
            <a:ext cx="576300" cy="288899"/>
          </a:xfrm>
          <a:prstGeom prst="rect">
            <a:avLst/>
          </a:prstGeom>
          <a:gradFill>
            <a:gsLst>
              <a:gs pos="0">
                <a:schemeClr val="lt1"/>
              </a:gs>
              <a:gs pos="100000">
                <a:srgbClr val="B4B4B4"/>
              </a:gs>
            </a:gsLst>
            <a:lin ang="5400012" scaled="0"/>
          </a:gradFill>
          <a:ln w="9525" cap="rnd">
            <a:solidFill>
              <a:schemeClr val="dk1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 b="0" i="0" u="none" strike="noStrike" cap="none" baseline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79" name="Shape 279"/>
          <p:cNvSpPr/>
          <p:nvPr/>
        </p:nvSpPr>
        <p:spPr>
          <a:xfrm>
            <a:off x="4859337" y="5300662"/>
            <a:ext cx="576300" cy="431700"/>
          </a:xfrm>
          <a:prstGeom prst="rect">
            <a:avLst/>
          </a:prstGeom>
          <a:solidFill>
            <a:srgbClr val="00FFFF"/>
          </a:solidFill>
          <a:ln w="9525" cap="rnd">
            <a:solidFill>
              <a:schemeClr val="dk1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 b="0" i="0" u="none" strike="noStrike" cap="none" baseline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80" name="Shape 280"/>
          <p:cNvSpPr/>
          <p:nvPr/>
        </p:nvSpPr>
        <p:spPr>
          <a:xfrm>
            <a:off x="5073650" y="5013325"/>
            <a:ext cx="144600" cy="287399"/>
          </a:xfrm>
          <a:prstGeom prst="rect">
            <a:avLst/>
          </a:prstGeom>
          <a:solidFill>
            <a:srgbClr val="969696"/>
          </a:solidFill>
          <a:ln w="9525" cap="rnd">
            <a:solidFill>
              <a:schemeClr val="dk1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 b="0" i="0" u="none" strike="noStrike" cap="none" baseline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81" name="Shape 281"/>
          <p:cNvSpPr/>
          <p:nvPr/>
        </p:nvSpPr>
        <p:spPr>
          <a:xfrm>
            <a:off x="4859337" y="4579937"/>
            <a:ext cx="576300" cy="431700"/>
          </a:xfrm>
          <a:prstGeom prst="rect">
            <a:avLst/>
          </a:prstGeom>
          <a:solidFill>
            <a:srgbClr val="FF6600"/>
          </a:solidFill>
          <a:ln w="9525" cap="rnd">
            <a:solidFill>
              <a:schemeClr val="dk1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 b="0" i="0" u="none" strike="noStrike" cap="none" baseline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82" name="Shape 282"/>
          <p:cNvSpPr/>
          <p:nvPr/>
        </p:nvSpPr>
        <p:spPr>
          <a:xfrm>
            <a:off x="5435600" y="5372100"/>
            <a:ext cx="576300" cy="288899"/>
          </a:xfrm>
          <a:prstGeom prst="rect">
            <a:avLst/>
          </a:prstGeom>
          <a:gradFill>
            <a:gsLst>
              <a:gs pos="0">
                <a:schemeClr val="lt1"/>
              </a:gs>
              <a:gs pos="100000">
                <a:srgbClr val="B4B4B4"/>
              </a:gs>
            </a:gsLst>
            <a:lin ang="5400012" scaled="0"/>
          </a:gradFill>
          <a:ln w="9525" cap="rnd">
            <a:solidFill>
              <a:schemeClr val="dk1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 b="0" i="0" u="none" strike="noStrike" cap="none" baseline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83" name="Shape 283"/>
          <p:cNvSpPr txBox="1"/>
          <p:nvPr/>
        </p:nvSpPr>
        <p:spPr>
          <a:xfrm>
            <a:off x="3708400" y="5732462"/>
            <a:ext cx="917700" cy="3969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x-none"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H1 Q1</a:t>
            </a:r>
          </a:p>
        </p:txBody>
      </p:sp>
      <p:sp>
        <p:nvSpPr>
          <p:cNvPr id="284" name="Shape 284"/>
          <p:cNvSpPr txBox="1"/>
          <p:nvPr/>
        </p:nvSpPr>
        <p:spPr>
          <a:xfrm>
            <a:off x="5580062" y="5732462"/>
            <a:ext cx="917700" cy="3969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x-none"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H2 Q2</a:t>
            </a:r>
          </a:p>
        </p:txBody>
      </p:sp>
      <p:sp>
        <p:nvSpPr>
          <p:cNvPr id="285" name="Shape 285"/>
          <p:cNvSpPr txBox="1"/>
          <p:nvPr/>
        </p:nvSpPr>
        <p:spPr>
          <a:xfrm>
            <a:off x="3059111" y="4292600"/>
            <a:ext cx="617399" cy="406499"/>
          </a:xfrm>
          <a:prstGeom prst="rect">
            <a:avLst/>
          </a:prstGeom>
          <a:noFill/>
          <a:ln w="9525" cap="rnd">
            <a:solidFill>
              <a:schemeClr val="dk1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x-none"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PID</a:t>
            </a:r>
          </a:p>
        </p:txBody>
      </p:sp>
      <p:sp>
        <p:nvSpPr>
          <p:cNvPr id="286" name="Shape 286"/>
          <p:cNvSpPr txBox="1"/>
          <p:nvPr/>
        </p:nvSpPr>
        <p:spPr>
          <a:xfrm>
            <a:off x="1763711" y="5734050"/>
            <a:ext cx="955799" cy="406499"/>
          </a:xfrm>
          <a:prstGeom prst="rect">
            <a:avLst/>
          </a:prstGeom>
          <a:noFill/>
          <a:ln w="9525" cap="rnd">
            <a:solidFill>
              <a:schemeClr val="dk1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x-none" sz="2000">
                <a:solidFill>
                  <a:schemeClr val="dk1"/>
                </a:solidFill>
              </a:rPr>
              <a:t>Droop</a:t>
            </a:r>
          </a:p>
        </p:txBody>
      </p:sp>
      <p:sp>
        <p:nvSpPr>
          <p:cNvPr id="287" name="Shape 287"/>
          <p:cNvSpPr txBox="1"/>
          <p:nvPr/>
        </p:nvSpPr>
        <p:spPr>
          <a:xfrm>
            <a:off x="1547812" y="3933825"/>
            <a:ext cx="547800" cy="3969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x-none"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</a:t>
            </a:r>
            <a:r>
              <a:rPr lang="x-none" sz="2000" b="0" i="0" u="none" strike="noStrike" cap="none" baseline="-25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ref</a:t>
            </a:r>
          </a:p>
        </p:txBody>
      </p:sp>
      <p:sp>
        <p:nvSpPr>
          <p:cNvPr id="288" name="Shape 288"/>
          <p:cNvSpPr txBox="1"/>
          <p:nvPr/>
        </p:nvSpPr>
        <p:spPr>
          <a:xfrm>
            <a:off x="1547812" y="4221162"/>
            <a:ext cx="501599" cy="3969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x-none"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</a:t>
            </a:r>
            <a:r>
              <a:rPr lang="x-none" sz="2000" b="0" i="0" u="none" strike="noStrike" cap="none" baseline="-25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er</a:t>
            </a:r>
          </a:p>
        </p:txBody>
      </p:sp>
      <p:sp>
        <p:nvSpPr>
          <p:cNvPr id="289" name="Shape 289"/>
          <p:cNvSpPr txBox="1"/>
          <p:nvPr/>
        </p:nvSpPr>
        <p:spPr>
          <a:xfrm>
            <a:off x="1547812" y="4545012"/>
            <a:ext cx="561899" cy="3969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x-none"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N</a:t>
            </a:r>
            <a:r>
              <a:rPr lang="x-none" sz="2000" b="0" i="0" u="none" strike="noStrike" cap="none" baseline="-25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ref</a:t>
            </a:r>
          </a:p>
        </p:txBody>
      </p:sp>
      <p:sp>
        <p:nvSpPr>
          <p:cNvPr id="290" name="Shape 290"/>
          <p:cNvSpPr txBox="1"/>
          <p:nvPr/>
        </p:nvSpPr>
        <p:spPr>
          <a:xfrm>
            <a:off x="1547812" y="4832350"/>
            <a:ext cx="516000" cy="3969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x-none"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N</a:t>
            </a:r>
            <a:r>
              <a:rPr lang="x-none" sz="2000" b="0" i="0" u="none" strike="noStrike" cap="none" baseline="-25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er</a:t>
            </a:r>
          </a:p>
        </p:txBody>
      </p:sp>
      <p:sp>
        <p:nvSpPr>
          <p:cNvPr id="291" name="Shape 291"/>
          <p:cNvSpPr txBox="1"/>
          <p:nvPr/>
        </p:nvSpPr>
        <p:spPr>
          <a:xfrm>
            <a:off x="414250" y="5677628"/>
            <a:ext cx="1081199" cy="5222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x-none" sz="2000">
                <a:solidFill>
                  <a:schemeClr val="dk1"/>
                </a:solidFill>
              </a:rPr>
              <a:t>kappa</a:t>
            </a:r>
          </a:p>
        </p:txBody>
      </p:sp>
      <p:sp>
        <p:nvSpPr>
          <p:cNvPr id="292" name="Shape 292"/>
          <p:cNvSpPr/>
          <p:nvPr/>
        </p:nvSpPr>
        <p:spPr>
          <a:xfrm>
            <a:off x="2411411" y="4365625"/>
            <a:ext cx="144600" cy="142800"/>
          </a:xfrm>
          <a:prstGeom prst="ellipse">
            <a:avLst/>
          </a:prstGeom>
          <a:noFill/>
          <a:ln w="9525" cap="rnd">
            <a:solidFill>
              <a:schemeClr val="dk1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 b="0" i="0" u="none" strike="noStrike" cap="none" baseline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cxnSp>
        <p:nvCxnSpPr>
          <p:cNvPr id="293" name="Shape 293"/>
          <p:cNvCxnSpPr/>
          <p:nvPr/>
        </p:nvCxnSpPr>
        <p:spPr>
          <a:xfrm>
            <a:off x="2095500" y="4132262"/>
            <a:ext cx="388800" cy="233399"/>
          </a:xfrm>
          <a:prstGeom prst="straightConnector1">
            <a:avLst/>
          </a:prstGeom>
          <a:noFill/>
          <a:ln w="9525" cap="rnd">
            <a:solidFill>
              <a:schemeClr val="dk1"/>
            </a:solidFill>
            <a:prstDash val="solid"/>
            <a:miter/>
            <a:headEnd type="none" w="med" len="med"/>
            <a:tailEnd type="triangle" w="lg" len="lg"/>
          </a:ln>
        </p:spPr>
      </p:cxnSp>
      <p:cxnSp>
        <p:nvCxnSpPr>
          <p:cNvPr id="294" name="Shape 294"/>
          <p:cNvCxnSpPr/>
          <p:nvPr/>
        </p:nvCxnSpPr>
        <p:spPr>
          <a:xfrm>
            <a:off x="2049461" y="4419600"/>
            <a:ext cx="362100" cy="17399"/>
          </a:xfrm>
          <a:prstGeom prst="straightConnector1">
            <a:avLst/>
          </a:prstGeom>
          <a:noFill/>
          <a:ln w="9525" cap="rnd">
            <a:solidFill>
              <a:schemeClr val="dk1"/>
            </a:solidFill>
            <a:prstDash val="solid"/>
            <a:miter/>
            <a:headEnd type="none" w="med" len="med"/>
            <a:tailEnd type="triangle" w="lg" len="lg"/>
          </a:ln>
        </p:spPr>
      </p:cxnSp>
      <p:cxnSp>
        <p:nvCxnSpPr>
          <p:cNvPr id="295" name="Shape 295"/>
          <p:cNvCxnSpPr/>
          <p:nvPr/>
        </p:nvCxnSpPr>
        <p:spPr>
          <a:xfrm rot="10800000" flipH="1">
            <a:off x="2109786" y="4508550"/>
            <a:ext cx="374699" cy="234899"/>
          </a:xfrm>
          <a:prstGeom prst="straightConnector1">
            <a:avLst/>
          </a:prstGeom>
          <a:noFill/>
          <a:ln w="9525" cap="rnd">
            <a:solidFill>
              <a:schemeClr val="dk1"/>
            </a:solidFill>
            <a:prstDash val="solid"/>
            <a:miter/>
            <a:headEnd type="none" w="med" len="med"/>
            <a:tailEnd type="triangle" w="lg" len="lg"/>
          </a:ln>
        </p:spPr>
      </p:cxnSp>
      <p:cxnSp>
        <p:nvCxnSpPr>
          <p:cNvPr id="296" name="Shape 296"/>
          <p:cNvCxnSpPr/>
          <p:nvPr/>
        </p:nvCxnSpPr>
        <p:spPr>
          <a:xfrm rot="10800000" flipH="1">
            <a:off x="2063750" y="4508487"/>
            <a:ext cx="420600" cy="522299"/>
          </a:xfrm>
          <a:prstGeom prst="straightConnector1">
            <a:avLst/>
          </a:prstGeom>
          <a:noFill/>
          <a:ln w="9525" cap="rnd">
            <a:solidFill>
              <a:schemeClr val="dk1"/>
            </a:solidFill>
            <a:prstDash val="solid"/>
            <a:miter/>
            <a:headEnd type="none" w="med" len="med"/>
            <a:tailEnd type="triangle" w="lg" len="lg"/>
          </a:ln>
        </p:spPr>
      </p:cxnSp>
      <p:cxnSp>
        <p:nvCxnSpPr>
          <p:cNvPr id="297" name="Shape 297"/>
          <p:cNvCxnSpPr/>
          <p:nvPr/>
        </p:nvCxnSpPr>
        <p:spPr>
          <a:xfrm rot="10800000" flipH="1">
            <a:off x="1476375" y="5937125"/>
            <a:ext cx="287399" cy="3299"/>
          </a:xfrm>
          <a:prstGeom prst="straightConnector1">
            <a:avLst/>
          </a:prstGeom>
          <a:noFill/>
          <a:ln w="9525" cap="rnd">
            <a:solidFill>
              <a:schemeClr val="dk1"/>
            </a:solidFill>
            <a:prstDash val="solid"/>
            <a:miter/>
            <a:headEnd type="none" w="med" len="med"/>
            <a:tailEnd type="triangle" w="lg" len="lg"/>
          </a:ln>
        </p:spPr>
      </p:cxnSp>
      <p:cxnSp>
        <p:nvCxnSpPr>
          <p:cNvPr id="298" name="Shape 298"/>
          <p:cNvCxnSpPr/>
          <p:nvPr/>
        </p:nvCxnSpPr>
        <p:spPr>
          <a:xfrm rot="10800000">
            <a:off x="2484486" y="4508649"/>
            <a:ext cx="234899" cy="1428600"/>
          </a:xfrm>
          <a:prstGeom prst="straightConnector1">
            <a:avLst/>
          </a:prstGeom>
          <a:noFill/>
          <a:ln w="9525" cap="rnd">
            <a:solidFill>
              <a:schemeClr val="dk1"/>
            </a:solidFill>
            <a:prstDash val="solid"/>
            <a:miter/>
            <a:headEnd type="none" w="med" len="med"/>
            <a:tailEnd type="triangle" w="lg" len="lg"/>
          </a:ln>
        </p:spPr>
      </p:cxnSp>
      <p:cxnSp>
        <p:nvCxnSpPr>
          <p:cNvPr id="299" name="Shape 299"/>
          <p:cNvCxnSpPr/>
          <p:nvPr/>
        </p:nvCxnSpPr>
        <p:spPr>
          <a:xfrm>
            <a:off x="2555875" y="4437062"/>
            <a:ext cx="503099" cy="58800"/>
          </a:xfrm>
          <a:prstGeom prst="straightConnector1">
            <a:avLst/>
          </a:prstGeom>
          <a:noFill/>
          <a:ln w="9525" cap="rnd">
            <a:solidFill>
              <a:schemeClr val="dk1"/>
            </a:solidFill>
            <a:prstDash val="solid"/>
            <a:miter/>
            <a:headEnd type="none" w="med" len="med"/>
            <a:tailEnd type="triangle" w="lg" len="lg"/>
          </a:ln>
        </p:spPr>
      </p:cxnSp>
      <p:cxnSp>
        <p:nvCxnSpPr>
          <p:cNvPr id="300" name="Shape 300"/>
          <p:cNvCxnSpPr/>
          <p:nvPr/>
        </p:nvCxnSpPr>
        <p:spPr>
          <a:xfrm>
            <a:off x="3676650" y="4495800"/>
            <a:ext cx="1182599" cy="300000"/>
          </a:xfrm>
          <a:prstGeom prst="straightConnector1">
            <a:avLst/>
          </a:prstGeom>
          <a:noFill/>
          <a:ln w="9525" cap="rnd">
            <a:solidFill>
              <a:schemeClr val="dk1"/>
            </a:solidFill>
            <a:prstDash val="solid"/>
            <a:miter/>
            <a:headEnd type="none" w="med" len="med"/>
            <a:tailEnd type="triangle" w="lg" len="lg"/>
          </a:ln>
        </p:spPr>
      </p:cxnSp>
      <p:pic>
        <p:nvPicPr>
          <p:cNvPr id="301" name="Shape 301"/>
          <p:cNvPicPr preferRelativeResize="0">
            <a:picLocks noGrp="1"/>
          </p:cNvPicPr>
          <p:nvPr>
            <p:ph type="body" idx="7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5724525" y="3933825"/>
            <a:ext cx="1085999" cy="1263600"/>
          </a:xfrm>
          <a:prstGeom prst="rect">
            <a:avLst/>
          </a:prstGeom>
          <a:solidFill>
            <a:srgbClr val="FFFF99"/>
          </a:solidFill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" name="Shape 307"/>
          <p:cNvSpPr txBox="1">
            <a:spLocks noGrp="1"/>
          </p:cNvSpPr>
          <p:nvPr>
            <p:ph type="title"/>
          </p:nvPr>
        </p:nvSpPr>
        <p:spPr>
          <a:xfrm>
            <a:off x="336550" y="274650"/>
            <a:ext cx="8535899" cy="12141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x-none" sz="4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Turbine, generator, PID</a:t>
            </a:r>
          </a:p>
        </p:txBody>
      </p:sp>
      <p:sp>
        <p:nvSpPr>
          <p:cNvPr id="308" name="Shape 308"/>
          <p:cNvSpPr txBox="1">
            <a:spLocks noGrp="1"/>
          </p:cNvSpPr>
          <p:nvPr>
            <p:ph type="sldNum" idx="12"/>
          </p:nvPr>
        </p:nvSpPr>
        <p:spPr>
          <a:xfrm>
            <a:off x="7881936" y="6643686"/>
            <a:ext cx="990599" cy="2286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x-none"/>
              <a:t> </a:t>
            </a:r>
          </a:p>
        </p:txBody>
      </p:sp>
      <p:sp>
        <p:nvSpPr>
          <p:cNvPr id="309" name="Shape 309"/>
          <p:cNvSpPr txBox="1">
            <a:spLocks noGrp="1"/>
          </p:cNvSpPr>
          <p:nvPr>
            <p:ph type="sldNum" idx="2"/>
          </p:nvPr>
        </p:nvSpPr>
        <p:spPr>
          <a:xfrm>
            <a:off x="7881936" y="6643686"/>
            <a:ext cx="990599" cy="2286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x-none"/>
              <a:t> </a:t>
            </a:r>
          </a:p>
        </p:txBody>
      </p:sp>
      <p:sp>
        <p:nvSpPr>
          <p:cNvPr id="310" name="Shape 310"/>
          <p:cNvSpPr txBox="1">
            <a:spLocks noGrp="1"/>
          </p:cNvSpPr>
          <p:nvPr>
            <p:ph type="sldNum" idx="3"/>
          </p:nvPr>
        </p:nvSpPr>
        <p:spPr>
          <a:xfrm>
            <a:off x="7881936" y="6643686"/>
            <a:ext cx="990599" cy="2286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x-none"/>
              <a:t> </a:t>
            </a:r>
          </a:p>
        </p:txBody>
      </p:sp>
      <p:sp>
        <p:nvSpPr>
          <p:cNvPr id="311" name="Shape 311"/>
          <p:cNvSpPr txBox="1">
            <a:spLocks noGrp="1"/>
          </p:cNvSpPr>
          <p:nvPr>
            <p:ph type="sldNum" idx="4"/>
          </p:nvPr>
        </p:nvSpPr>
        <p:spPr>
          <a:xfrm>
            <a:off x="7881936" y="6643686"/>
            <a:ext cx="990599" cy="2286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x-none"/>
              <a:t> </a:t>
            </a:r>
          </a:p>
        </p:txBody>
      </p:sp>
      <p:sp>
        <p:nvSpPr>
          <p:cNvPr id="312" name="Shape 312"/>
          <p:cNvSpPr txBox="1">
            <a:spLocks noGrp="1"/>
          </p:cNvSpPr>
          <p:nvPr>
            <p:ph type="sldNum" idx="5"/>
          </p:nvPr>
        </p:nvSpPr>
        <p:spPr>
          <a:xfrm>
            <a:off x="7881936" y="6643686"/>
            <a:ext cx="990599" cy="2286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x-none"/>
              <a:t> </a:t>
            </a:r>
          </a:p>
        </p:txBody>
      </p:sp>
      <p:sp>
        <p:nvSpPr>
          <p:cNvPr id="313" name="Shape 313"/>
          <p:cNvSpPr txBox="1">
            <a:spLocks noGrp="1"/>
          </p:cNvSpPr>
          <p:nvPr>
            <p:ph type="sldNum" idx="6"/>
          </p:nvPr>
        </p:nvSpPr>
        <p:spPr>
          <a:xfrm>
            <a:off x="7881936" y="6643686"/>
            <a:ext cx="990599" cy="2286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x-none"/>
              <a:t> </a:t>
            </a:r>
          </a:p>
        </p:txBody>
      </p:sp>
      <p:sp>
        <p:nvSpPr>
          <p:cNvPr id="314" name="Shape 314"/>
          <p:cNvSpPr txBox="1">
            <a:spLocks noGrp="1"/>
          </p:cNvSpPr>
          <p:nvPr>
            <p:ph type="body" idx="1"/>
          </p:nvPr>
        </p:nvSpPr>
        <p:spPr>
          <a:xfrm>
            <a:off x="336550" y="1418500"/>
            <a:ext cx="8535899" cy="2082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ct val="100000"/>
              <a:buFont typeface="Arial"/>
              <a:buChar char="■"/>
            </a:pPr>
            <a:r>
              <a:rPr lang="x-none" sz="2000">
                <a:solidFill>
                  <a:schemeClr val="dk1"/>
                </a:solidFill>
              </a:rPr>
              <a:t>The turbine transform hydraulic pressure and flow to mechanical torque and rotational velocity.</a:t>
            </a:r>
          </a:p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ct val="100000"/>
              <a:buFont typeface="Arial"/>
              <a:buChar char="■"/>
            </a:pPr>
            <a:r>
              <a:rPr lang="x-none" sz="2000">
                <a:solidFill>
                  <a:schemeClr val="dk1"/>
                </a:solidFill>
              </a:rPr>
              <a:t>The generator transform mechanical power to electrical power (voltage and current)</a:t>
            </a:r>
            <a:r>
              <a:rPr lang="x-none"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.</a:t>
            </a:r>
          </a:p>
          <a:p>
            <a:pPr marL="342900" marR="0" lvl="0" indent="-3429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ct val="100000"/>
              <a:buFont typeface="Arial"/>
              <a:buChar char="■"/>
            </a:pPr>
            <a:r>
              <a:rPr lang="x-none" sz="2000">
                <a:solidFill>
                  <a:schemeClr val="dk1"/>
                </a:solidFill>
              </a:rPr>
              <a:t>Rotational mass, hydraulic pressure and velocity, the PID, droop and grid frequency makes this an element with many variables.</a:t>
            </a:r>
          </a:p>
        </p:txBody>
      </p:sp>
      <p:sp>
        <p:nvSpPr>
          <p:cNvPr id="315" name="Shape 315"/>
          <p:cNvSpPr/>
          <p:nvPr/>
        </p:nvSpPr>
        <p:spPr>
          <a:xfrm>
            <a:off x="4283075" y="5372100"/>
            <a:ext cx="576300" cy="288899"/>
          </a:xfrm>
          <a:prstGeom prst="rect">
            <a:avLst/>
          </a:prstGeom>
          <a:gradFill>
            <a:gsLst>
              <a:gs pos="0">
                <a:schemeClr val="lt1"/>
              </a:gs>
              <a:gs pos="100000">
                <a:srgbClr val="B4B4B4"/>
              </a:gs>
            </a:gsLst>
            <a:lin ang="5400012" scaled="0"/>
          </a:gradFill>
          <a:ln w="9525" cap="rnd">
            <a:solidFill>
              <a:schemeClr val="dk1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 b="0" i="0" u="none" strike="noStrike" cap="none" baseline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316" name="Shape 316"/>
          <p:cNvSpPr/>
          <p:nvPr/>
        </p:nvSpPr>
        <p:spPr>
          <a:xfrm>
            <a:off x="4859337" y="5300662"/>
            <a:ext cx="576300" cy="431700"/>
          </a:xfrm>
          <a:prstGeom prst="rect">
            <a:avLst/>
          </a:prstGeom>
          <a:solidFill>
            <a:srgbClr val="00FFFF"/>
          </a:solidFill>
          <a:ln w="9525" cap="rnd">
            <a:solidFill>
              <a:schemeClr val="dk1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 b="0" i="0" u="none" strike="noStrike" cap="none" baseline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317" name="Shape 317"/>
          <p:cNvSpPr/>
          <p:nvPr/>
        </p:nvSpPr>
        <p:spPr>
          <a:xfrm>
            <a:off x="5073650" y="5013325"/>
            <a:ext cx="144600" cy="287399"/>
          </a:xfrm>
          <a:prstGeom prst="rect">
            <a:avLst/>
          </a:prstGeom>
          <a:solidFill>
            <a:srgbClr val="969696"/>
          </a:solidFill>
          <a:ln w="9525" cap="rnd">
            <a:solidFill>
              <a:schemeClr val="dk1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 b="0" i="0" u="none" strike="noStrike" cap="none" baseline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318" name="Shape 318"/>
          <p:cNvSpPr/>
          <p:nvPr/>
        </p:nvSpPr>
        <p:spPr>
          <a:xfrm>
            <a:off x="4859337" y="4579937"/>
            <a:ext cx="576300" cy="431700"/>
          </a:xfrm>
          <a:prstGeom prst="rect">
            <a:avLst/>
          </a:prstGeom>
          <a:solidFill>
            <a:srgbClr val="FF6600"/>
          </a:solidFill>
          <a:ln w="9525" cap="rnd">
            <a:solidFill>
              <a:schemeClr val="dk1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 b="0" i="0" u="none" strike="noStrike" cap="none" baseline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319" name="Shape 319"/>
          <p:cNvSpPr/>
          <p:nvPr/>
        </p:nvSpPr>
        <p:spPr>
          <a:xfrm>
            <a:off x="5435600" y="5372100"/>
            <a:ext cx="576300" cy="288899"/>
          </a:xfrm>
          <a:prstGeom prst="rect">
            <a:avLst/>
          </a:prstGeom>
          <a:gradFill>
            <a:gsLst>
              <a:gs pos="0">
                <a:schemeClr val="lt1"/>
              </a:gs>
              <a:gs pos="100000">
                <a:srgbClr val="B4B4B4"/>
              </a:gs>
            </a:gsLst>
            <a:lin ang="5400012" scaled="0"/>
          </a:gradFill>
          <a:ln w="9525" cap="rnd">
            <a:solidFill>
              <a:schemeClr val="dk1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 b="0" i="0" u="none" strike="noStrike" cap="none" baseline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320" name="Shape 320"/>
          <p:cNvSpPr txBox="1"/>
          <p:nvPr/>
        </p:nvSpPr>
        <p:spPr>
          <a:xfrm>
            <a:off x="3708400" y="5732462"/>
            <a:ext cx="917700" cy="3969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x-none"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H1 Q1</a:t>
            </a:r>
          </a:p>
        </p:txBody>
      </p:sp>
      <p:sp>
        <p:nvSpPr>
          <p:cNvPr id="321" name="Shape 321"/>
          <p:cNvSpPr txBox="1"/>
          <p:nvPr/>
        </p:nvSpPr>
        <p:spPr>
          <a:xfrm>
            <a:off x="5580062" y="5732462"/>
            <a:ext cx="917700" cy="3969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x-none"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H2 Q2</a:t>
            </a:r>
          </a:p>
        </p:txBody>
      </p:sp>
      <p:sp>
        <p:nvSpPr>
          <p:cNvPr id="322" name="Shape 322"/>
          <p:cNvSpPr txBox="1"/>
          <p:nvPr/>
        </p:nvSpPr>
        <p:spPr>
          <a:xfrm>
            <a:off x="3059111" y="4292600"/>
            <a:ext cx="617399" cy="406499"/>
          </a:xfrm>
          <a:prstGeom prst="rect">
            <a:avLst/>
          </a:prstGeom>
          <a:noFill/>
          <a:ln w="9525" cap="rnd">
            <a:solidFill>
              <a:schemeClr val="dk1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x-none"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PID</a:t>
            </a:r>
          </a:p>
        </p:txBody>
      </p:sp>
      <p:sp>
        <p:nvSpPr>
          <p:cNvPr id="323" name="Shape 323"/>
          <p:cNvSpPr txBox="1"/>
          <p:nvPr/>
        </p:nvSpPr>
        <p:spPr>
          <a:xfrm>
            <a:off x="1763711" y="5734050"/>
            <a:ext cx="955799" cy="406499"/>
          </a:xfrm>
          <a:prstGeom prst="rect">
            <a:avLst/>
          </a:prstGeom>
          <a:noFill/>
          <a:ln w="9525" cap="rnd">
            <a:solidFill>
              <a:schemeClr val="dk1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x-none" sz="2000">
                <a:solidFill>
                  <a:schemeClr val="dk1"/>
                </a:solidFill>
              </a:rPr>
              <a:t>Droop</a:t>
            </a:r>
          </a:p>
        </p:txBody>
      </p:sp>
      <p:sp>
        <p:nvSpPr>
          <p:cNvPr id="324" name="Shape 324"/>
          <p:cNvSpPr txBox="1"/>
          <p:nvPr/>
        </p:nvSpPr>
        <p:spPr>
          <a:xfrm>
            <a:off x="1547812" y="3933825"/>
            <a:ext cx="547800" cy="3969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x-none"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</a:t>
            </a:r>
            <a:r>
              <a:rPr lang="x-none" sz="2000" b="0" i="0" u="none" strike="noStrike" cap="none" baseline="-25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ref</a:t>
            </a:r>
          </a:p>
        </p:txBody>
      </p:sp>
      <p:sp>
        <p:nvSpPr>
          <p:cNvPr id="325" name="Shape 325"/>
          <p:cNvSpPr txBox="1"/>
          <p:nvPr/>
        </p:nvSpPr>
        <p:spPr>
          <a:xfrm>
            <a:off x="1547812" y="4221162"/>
            <a:ext cx="501599" cy="3969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x-none"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</a:t>
            </a:r>
            <a:r>
              <a:rPr lang="x-none" sz="2000" b="0" i="0" u="none" strike="noStrike" cap="none" baseline="-25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er</a:t>
            </a:r>
          </a:p>
        </p:txBody>
      </p:sp>
      <p:sp>
        <p:nvSpPr>
          <p:cNvPr id="326" name="Shape 326"/>
          <p:cNvSpPr txBox="1"/>
          <p:nvPr/>
        </p:nvSpPr>
        <p:spPr>
          <a:xfrm>
            <a:off x="1547812" y="4545012"/>
            <a:ext cx="561899" cy="3969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x-none"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N</a:t>
            </a:r>
            <a:r>
              <a:rPr lang="x-none" sz="2000" b="0" i="0" u="none" strike="noStrike" cap="none" baseline="-25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ref</a:t>
            </a:r>
          </a:p>
        </p:txBody>
      </p:sp>
      <p:sp>
        <p:nvSpPr>
          <p:cNvPr id="327" name="Shape 327"/>
          <p:cNvSpPr txBox="1"/>
          <p:nvPr/>
        </p:nvSpPr>
        <p:spPr>
          <a:xfrm>
            <a:off x="1547812" y="4832350"/>
            <a:ext cx="516000" cy="3969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x-none"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N</a:t>
            </a:r>
            <a:r>
              <a:rPr lang="x-none" sz="2000" b="0" i="0" u="none" strike="noStrike" cap="none" baseline="-25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er</a:t>
            </a:r>
          </a:p>
        </p:txBody>
      </p:sp>
      <p:sp>
        <p:nvSpPr>
          <p:cNvPr id="328" name="Shape 328"/>
          <p:cNvSpPr txBox="1"/>
          <p:nvPr/>
        </p:nvSpPr>
        <p:spPr>
          <a:xfrm>
            <a:off x="414250" y="5677628"/>
            <a:ext cx="1081199" cy="5222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x-none" sz="2000">
                <a:solidFill>
                  <a:schemeClr val="dk1"/>
                </a:solidFill>
              </a:rPr>
              <a:t>kappa</a:t>
            </a:r>
          </a:p>
        </p:txBody>
      </p:sp>
      <p:sp>
        <p:nvSpPr>
          <p:cNvPr id="329" name="Shape 329"/>
          <p:cNvSpPr/>
          <p:nvPr/>
        </p:nvSpPr>
        <p:spPr>
          <a:xfrm>
            <a:off x="2411411" y="4365625"/>
            <a:ext cx="144600" cy="142800"/>
          </a:xfrm>
          <a:prstGeom prst="ellipse">
            <a:avLst/>
          </a:prstGeom>
          <a:noFill/>
          <a:ln w="9525" cap="rnd">
            <a:solidFill>
              <a:schemeClr val="dk1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 b="0" i="0" u="none" strike="noStrike" cap="none" baseline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cxnSp>
        <p:nvCxnSpPr>
          <p:cNvPr id="330" name="Shape 330"/>
          <p:cNvCxnSpPr/>
          <p:nvPr/>
        </p:nvCxnSpPr>
        <p:spPr>
          <a:xfrm>
            <a:off x="2095500" y="4132262"/>
            <a:ext cx="388800" cy="233399"/>
          </a:xfrm>
          <a:prstGeom prst="straightConnector1">
            <a:avLst/>
          </a:prstGeom>
          <a:noFill/>
          <a:ln w="9525" cap="rnd">
            <a:solidFill>
              <a:schemeClr val="dk1"/>
            </a:solidFill>
            <a:prstDash val="solid"/>
            <a:miter/>
            <a:headEnd type="none" w="med" len="med"/>
            <a:tailEnd type="triangle" w="lg" len="lg"/>
          </a:ln>
        </p:spPr>
      </p:cxnSp>
      <p:cxnSp>
        <p:nvCxnSpPr>
          <p:cNvPr id="331" name="Shape 331"/>
          <p:cNvCxnSpPr/>
          <p:nvPr/>
        </p:nvCxnSpPr>
        <p:spPr>
          <a:xfrm>
            <a:off x="2049461" y="4419600"/>
            <a:ext cx="362100" cy="17399"/>
          </a:xfrm>
          <a:prstGeom prst="straightConnector1">
            <a:avLst/>
          </a:prstGeom>
          <a:noFill/>
          <a:ln w="9525" cap="rnd">
            <a:solidFill>
              <a:schemeClr val="dk1"/>
            </a:solidFill>
            <a:prstDash val="solid"/>
            <a:miter/>
            <a:headEnd type="none" w="med" len="med"/>
            <a:tailEnd type="triangle" w="lg" len="lg"/>
          </a:ln>
        </p:spPr>
      </p:cxnSp>
      <p:cxnSp>
        <p:nvCxnSpPr>
          <p:cNvPr id="332" name="Shape 332"/>
          <p:cNvCxnSpPr/>
          <p:nvPr/>
        </p:nvCxnSpPr>
        <p:spPr>
          <a:xfrm rot="10800000" flipH="1">
            <a:off x="2109786" y="4508550"/>
            <a:ext cx="374699" cy="234899"/>
          </a:xfrm>
          <a:prstGeom prst="straightConnector1">
            <a:avLst/>
          </a:prstGeom>
          <a:noFill/>
          <a:ln w="9525" cap="rnd">
            <a:solidFill>
              <a:schemeClr val="dk1"/>
            </a:solidFill>
            <a:prstDash val="solid"/>
            <a:miter/>
            <a:headEnd type="none" w="med" len="med"/>
            <a:tailEnd type="triangle" w="lg" len="lg"/>
          </a:ln>
        </p:spPr>
      </p:cxnSp>
      <p:cxnSp>
        <p:nvCxnSpPr>
          <p:cNvPr id="333" name="Shape 333"/>
          <p:cNvCxnSpPr/>
          <p:nvPr/>
        </p:nvCxnSpPr>
        <p:spPr>
          <a:xfrm rot="10800000" flipH="1">
            <a:off x="2063750" y="4508487"/>
            <a:ext cx="420600" cy="522299"/>
          </a:xfrm>
          <a:prstGeom prst="straightConnector1">
            <a:avLst/>
          </a:prstGeom>
          <a:noFill/>
          <a:ln w="9525" cap="rnd">
            <a:solidFill>
              <a:schemeClr val="dk1"/>
            </a:solidFill>
            <a:prstDash val="solid"/>
            <a:miter/>
            <a:headEnd type="none" w="med" len="med"/>
            <a:tailEnd type="triangle" w="lg" len="lg"/>
          </a:ln>
        </p:spPr>
      </p:cxnSp>
      <p:cxnSp>
        <p:nvCxnSpPr>
          <p:cNvPr id="334" name="Shape 334"/>
          <p:cNvCxnSpPr/>
          <p:nvPr/>
        </p:nvCxnSpPr>
        <p:spPr>
          <a:xfrm rot="10800000" flipH="1">
            <a:off x="1476375" y="5937125"/>
            <a:ext cx="287399" cy="3299"/>
          </a:xfrm>
          <a:prstGeom prst="straightConnector1">
            <a:avLst/>
          </a:prstGeom>
          <a:noFill/>
          <a:ln w="9525" cap="rnd">
            <a:solidFill>
              <a:schemeClr val="dk1"/>
            </a:solidFill>
            <a:prstDash val="solid"/>
            <a:miter/>
            <a:headEnd type="none" w="med" len="med"/>
            <a:tailEnd type="triangle" w="lg" len="lg"/>
          </a:ln>
        </p:spPr>
      </p:cxnSp>
      <p:cxnSp>
        <p:nvCxnSpPr>
          <p:cNvPr id="335" name="Shape 335"/>
          <p:cNvCxnSpPr/>
          <p:nvPr/>
        </p:nvCxnSpPr>
        <p:spPr>
          <a:xfrm rot="10800000">
            <a:off x="2484486" y="4508649"/>
            <a:ext cx="234899" cy="1428600"/>
          </a:xfrm>
          <a:prstGeom prst="straightConnector1">
            <a:avLst/>
          </a:prstGeom>
          <a:noFill/>
          <a:ln w="9525" cap="rnd">
            <a:solidFill>
              <a:schemeClr val="dk1"/>
            </a:solidFill>
            <a:prstDash val="solid"/>
            <a:miter/>
            <a:headEnd type="none" w="med" len="med"/>
            <a:tailEnd type="triangle" w="lg" len="lg"/>
          </a:ln>
        </p:spPr>
      </p:cxnSp>
      <p:cxnSp>
        <p:nvCxnSpPr>
          <p:cNvPr id="336" name="Shape 336"/>
          <p:cNvCxnSpPr/>
          <p:nvPr/>
        </p:nvCxnSpPr>
        <p:spPr>
          <a:xfrm>
            <a:off x="2555875" y="4437062"/>
            <a:ext cx="503099" cy="58800"/>
          </a:xfrm>
          <a:prstGeom prst="straightConnector1">
            <a:avLst/>
          </a:prstGeom>
          <a:noFill/>
          <a:ln w="9525" cap="rnd">
            <a:solidFill>
              <a:schemeClr val="dk1"/>
            </a:solidFill>
            <a:prstDash val="solid"/>
            <a:miter/>
            <a:headEnd type="none" w="med" len="med"/>
            <a:tailEnd type="triangle" w="lg" len="lg"/>
          </a:ln>
        </p:spPr>
      </p:cxnSp>
      <p:cxnSp>
        <p:nvCxnSpPr>
          <p:cNvPr id="337" name="Shape 337"/>
          <p:cNvCxnSpPr/>
          <p:nvPr/>
        </p:nvCxnSpPr>
        <p:spPr>
          <a:xfrm>
            <a:off x="3676650" y="4495800"/>
            <a:ext cx="1182599" cy="300000"/>
          </a:xfrm>
          <a:prstGeom prst="straightConnector1">
            <a:avLst/>
          </a:prstGeom>
          <a:noFill/>
          <a:ln w="9525" cap="rnd">
            <a:solidFill>
              <a:schemeClr val="dk1"/>
            </a:solidFill>
            <a:prstDash val="solid"/>
            <a:miter/>
            <a:headEnd type="none" w="med" len="med"/>
            <a:tailEnd type="triangle" w="lg" len="lg"/>
          </a:ln>
        </p:spPr>
      </p:cxnSp>
      <p:pic>
        <p:nvPicPr>
          <p:cNvPr id="338" name="Shape 338"/>
          <p:cNvPicPr preferRelativeResize="0">
            <a:picLocks noGrp="1"/>
          </p:cNvPicPr>
          <p:nvPr>
            <p:ph type="body" idx="7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5724525" y="3933825"/>
            <a:ext cx="1085999" cy="1263600"/>
          </a:xfrm>
          <a:prstGeom prst="rect">
            <a:avLst/>
          </a:prstGeom>
          <a:solidFill>
            <a:srgbClr val="FFFF99"/>
          </a:solidFill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4" name="Shape 344"/>
          <p:cNvSpPr txBox="1">
            <a:spLocks noGrp="1"/>
          </p:cNvSpPr>
          <p:nvPr>
            <p:ph type="title"/>
          </p:nvPr>
        </p:nvSpPr>
        <p:spPr>
          <a:xfrm>
            <a:off x="336550" y="274650"/>
            <a:ext cx="8535899" cy="921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x-none" sz="4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LabVIEW</a:t>
            </a:r>
          </a:p>
        </p:txBody>
      </p:sp>
      <p:sp>
        <p:nvSpPr>
          <p:cNvPr id="345" name="Shape 345"/>
          <p:cNvSpPr txBox="1">
            <a:spLocks noGrp="1"/>
          </p:cNvSpPr>
          <p:nvPr>
            <p:ph type="body" idx="1"/>
          </p:nvPr>
        </p:nvSpPr>
        <p:spPr>
          <a:xfrm>
            <a:off x="336550" y="1488750"/>
            <a:ext cx="8748900" cy="48819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pPr marL="342900" marR="0" lvl="0" indent="-3429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ct val="100000"/>
              <a:buFont typeface="Arial"/>
              <a:buChar char="■"/>
            </a:pPr>
            <a:r>
              <a:rPr lang="x-none"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LabVIEW (LV) was developed as a graphical interface for doing data acquisition and data analysis.</a:t>
            </a:r>
          </a:p>
          <a:p>
            <a:pPr marL="342900" marR="0" lvl="0" indent="-3429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ct val="100000"/>
              <a:buFont typeface="Arial"/>
              <a:buChar char="■"/>
            </a:pPr>
            <a:r>
              <a:rPr lang="x-none" sz="2000">
                <a:solidFill>
                  <a:schemeClr val="dk1"/>
                </a:solidFill>
              </a:rPr>
              <a:t>Today </a:t>
            </a:r>
            <a:r>
              <a:rPr lang="x-none"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LV is a graphical programming language (G)</a:t>
            </a:r>
          </a:p>
          <a:p>
            <a:pPr marL="742950" marR="0" lvl="1" indent="-285750" algn="l" rtl="0">
              <a:lnSpc>
                <a:spcPct val="9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90000"/>
              <a:buFont typeface="Arial"/>
              <a:buChar char="■"/>
            </a:pPr>
            <a:r>
              <a:rPr lang="x-none" sz="1800">
                <a:solidFill>
                  <a:schemeClr val="dk1"/>
                </a:solidFill>
              </a:rPr>
              <a:t>The programming consists of</a:t>
            </a:r>
            <a:r>
              <a:rPr lang="x-none"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:</a:t>
            </a:r>
          </a:p>
          <a:p>
            <a:pPr marL="742950" marR="0" lvl="1" indent="-285750" algn="l" rtl="0">
              <a:lnSpc>
                <a:spcPct val="9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90000"/>
              <a:buFont typeface="Arial"/>
              <a:buChar char="■"/>
            </a:pPr>
            <a:r>
              <a:rPr lang="x-none" sz="1800">
                <a:solidFill>
                  <a:schemeClr val="dk1"/>
                </a:solidFill>
              </a:rPr>
              <a:t>Making a “Front Panel” (FP) with graphs, knobs etc. For instance the outside of a radio.</a:t>
            </a:r>
          </a:p>
          <a:p>
            <a:pPr marL="742950" marR="0" lvl="1" indent="-285750" algn="l" rtl="0">
              <a:lnSpc>
                <a:spcPct val="9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90000"/>
              <a:buFont typeface="Arial"/>
              <a:buChar char="■"/>
            </a:pPr>
            <a:r>
              <a:rPr lang="x-none" sz="1800">
                <a:solidFill>
                  <a:schemeClr val="dk1"/>
                </a:solidFill>
              </a:rPr>
              <a:t>Making a Block Diagram (BD) that do all the work, and is (the internals of the radio)</a:t>
            </a:r>
          </a:p>
          <a:p>
            <a:pPr marL="342900" marR="0" lvl="0" indent="-3429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ct val="100000"/>
              <a:buFont typeface="Arial"/>
              <a:buChar char="■"/>
            </a:pPr>
            <a:r>
              <a:rPr lang="x-none" sz="2000">
                <a:solidFill>
                  <a:schemeClr val="dk1"/>
                </a:solidFill>
              </a:rPr>
              <a:t>The source code (BD) is “open” and is compiled when saving.</a:t>
            </a:r>
          </a:p>
          <a:p>
            <a:pPr marL="342900" marR="0" lvl="0" indent="-3429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ct val="100000"/>
              <a:buFont typeface="Arial"/>
              <a:buChar char="■"/>
            </a:pPr>
            <a:r>
              <a:rPr lang="x-none" sz="2000">
                <a:solidFill>
                  <a:schemeClr val="dk1"/>
                </a:solidFill>
              </a:rPr>
              <a:t>Very fast (almost as fast as compled C code)</a:t>
            </a:r>
          </a:p>
          <a:p>
            <a:pPr marL="342900" marR="0" lvl="0" indent="-3429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ct val="100000"/>
              <a:buFont typeface="Arial"/>
              <a:buChar char="■"/>
            </a:pPr>
            <a:r>
              <a:rPr lang="x-none" sz="2000">
                <a:solidFill>
                  <a:schemeClr val="dk1"/>
                </a:solidFill>
              </a:rPr>
              <a:t>Ready programs can be compiled to stand alone applications (work without LV)</a:t>
            </a:r>
            <a:r>
              <a:rPr lang="x-none"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.</a:t>
            </a:r>
          </a:p>
          <a:p>
            <a:pPr marL="342900" marR="0" lvl="0" indent="-3429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ct val="100000"/>
              <a:buFont typeface="Arial"/>
              <a:buChar char="■"/>
            </a:pPr>
            <a:r>
              <a:rPr lang="x-none" sz="2000">
                <a:solidFill>
                  <a:schemeClr val="dk1"/>
                </a:solidFill>
              </a:rPr>
              <a:t>A vast amount of hardware and software can be “hooked” on to LV (logging equipment, embedded computers, internet etc etc)</a:t>
            </a:r>
          </a:p>
        </p:txBody>
      </p:sp>
    </p:spTree>
  </p:cSld>
  <p:clrMapOvr>
    <a:masterClrMapping/>
  </p:clrMapOvr>
  <p:transition spd="slow">
    <p:cut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1" name="Shape 351"/>
          <p:cNvSpPr txBox="1">
            <a:spLocks noGrp="1"/>
          </p:cNvSpPr>
          <p:nvPr>
            <p:ph type="title"/>
          </p:nvPr>
        </p:nvSpPr>
        <p:spPr>
          <a:xfrm>
            <a:off x="336550" y="274650"/>
            <a:ext cx="8535899" cy="921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x-none" sz="4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LabVIEW</a:t>
            </a:r>
          </a:p>
        </p:txBody>
      </p:sp>
      <p:pic>
        <p:nvPicPr>
          <p:cNvPr id="352" name="Shape 35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36550" y="1490625"/>
            <a:ext cx="4686300" cy="2143199"/>
          </a:xfrm>
          <a:prstGeom prst="rect">
            <a:avLst/>
          </a:prstGeom>
          <a:noFill/>
          <a:ln>
            <a:noFill/>
          </a:ln>
        </p:spPr>
      </p:pic>
      <p:pic>
        <p:nvPicPr>
          <p:cNvPr id="353" name="Shape 353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36550" y="4169025"/>
            <a:ext cx="5314800" cy="2152499"/>
          </a:xfrm>
          <a:prstGeom prst="rect">
            <a:avLst/>
          </a:prstGeom>
          <a:noFill/>
          <a:ln>
            <a:noFill/>
          </a:ln>
        </p:spPr>
      </p:pic>
      <p:sp>
        <p:nvSpPr>
          <p:cNvPr id="354" name="Shape 354"/>
          <p:cNvSpPr txBox="1"/>
          <p:nvPr/>
        </p:nvSpPr>
        <p:spPr>
          <a:xfrm>
            <a:off x="5346950" y="2223111"/>
            <a:ext cx="3133800" cy="3969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x-none" sz="2000">
                <a:solidFill>
                  <a:schemeClr val="dk1"/>
                </a:solidFill>
              </a:rPr>
              <a:t>Front Panel</a:t>
            </a:r>
          </a:p>
        </p:txBody>
      </p:sp>
      <p:sp>
        <p:nvSpPr>
          <p:cNvPr id="355" name="Shape 355"/>
          <p:cNvSpPr txBox="1"/>
          <p:nvPr/>
        </p:nvSpPr>
        <p:spPr>
          <a:xfrm>
            <a:off x="5861525" y="4438650"/>
            <a:ext cx="2754899" cy="3969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x-none" sz="2000">
                <a:solidFill>
                  <a:schemeClr val="dk1"/>
                </a:solidFill>
              </a:rPr>
              <a:t>Block Diagram</a:t>
            </a:r>
          </a:p>
        </p:txBody>
      </p:sp>
    </p:spTree>
  </p:cSld>
  <p:clrMapOvr>
    <a:masterClrMapping/>
  </p:clrMapOvr>
  <p:transition spd="slow">
    <p:cut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1" name="Shape 361"/>
          <p:cNvSpPr txBox="1">
            <a:spLocks noGrp="1"/>
          </p:cNvSpPr>
          <p:nvPr>
            <p:ph type="title"/>
          </p:nvPr>
        </p:nvSpPr>
        <p:spPr>
          <a:xfrm>
            <a:off x="336550" y="274650"/>
            <a:ext cx="8535899" cy="921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x-none" sz="4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LabVIEW - example</a:t>
            </a:r>
          </a:p>
        </p:txBody>
      </p:sp>
      <p:sp>
        <p:nvSpPr>
          <p:cNvPr id="362" name="Shape 362"/>
          <p:cNvSpPr txBox="1">
            <a:spLocks noGrp="1"/>
          </p:cNvSpPr>
          <p:nvPr>
            <p:ph type="sldNum" idx="12"/>
          </p:nvPr>
        </p:nvSpPr>
        <p:spPr>
          <a:xfrm>
            <a:off x="7881936" y="6643686"/>
            <a:ext cx="990599" cy="2286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x-none"/>
              <a:t> </a:t>
            </a:r>
          </a:p>
        </p:txBody>
      </p:sp>
      <p:pic>
        <p:nvPicPr>
          <p:cNvPr id="363" name="Shape 36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88925" y="1331912"/>
            <a:ext cx="4048200" cy="4000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64" name="Shape 364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468687" y="3849687"/>
            <a:ext cx="5133900" cy="2771700"/>
          </a:xfrm>
          <a:prstGeom prst="rect">
            <a:avLst/>
          </a:prstGeom>
          <a:noFill/>
          <a:ln>
            <a:noFill/>
          </a:ln>
        </p:spPr>
      </p:pic>
      <p:sp>
        <p:nvSpPr>
          <p:cNvPr id="365" name="Shape 365"/>
          <p:cNvSpPr txBox="1"/>
          <p:nvPr/>
        </p:nvSpPr>
        <p:spPr>
          <a:xfrm>
            <a:off x="7405671" y="3363900"/>
            <a:ext cx="990599" cy="3969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x-none"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Loop</a:t>
            </a:r>
          </a:p>
        </p:txBody>
      </p:sp>
      <p:cxnSp>
        <p:nvCxnSpPr>
          <p:cNvPr id="366" name="Shape 366"/>
          <p:cNvCxnSpPr/>
          <p:nvPr/>
        </p:nvCxnSpPr>
        <p:spPr>
          <a:xfrm flipH="1">
            <a:off x="6680325" y="3700462"/>
            <a:ext cx="796799" cy="1161900"/>
          </a:xfrm>
          <a:prstGeom prst="straightConnector1">
            <a:avLst/>
          </a:prstGeom>
          <a:noFill/>
          <a:ln w="9525" cap="rnd">
            <a:solidFill>
              <a:schemeClr val="dk1"/>
            </a:solidFill>
            <a:prstDash val="solid"/>
            <a:miter/>
            <a:headEnd type="none" w="med" len="med"/>
            <a:tailEnd type="triangle" w="lg" len="lg"/>
          </a:ln>
        </p:spPr>
      </p:cxnSp>
      <p:sp>
        <p:nvSpPr>
          <p:cNvPr id="367" name="Shape 367"/>
          <p:cNvSpPr txBox="1"/>
          <p:nvPr/>
        </p:nvSpPr>
        <p:spPr>
          <a:xfrm>
            <a:off x="6315075" y="2625965"/>
            <a:ext cx="1539900" cy="7250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x-none"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Random number</a:t>
            </a:r>
          </a:p>
        </p:txBody>
      </p:sp>
      <p:cxnSp>
        <p:nvCxnSpPr>
          <p:cNvPr id="368" name="Shape 368"/>
          <p:cNvCxnSpPr/>
          <p:nvPr/>
        </p:nvCxnSpPr>
        <p:spPr>
          <a:xfrm flipH="1">
            <a:off x="5776799" y="3495675"/>
            <a:ext cx="1043099" cy="2001899"/>
          </a:xfrm>
          <a:prstGeom prst="straightConnector1">
            <a:avLst/>
          </a:prstGeom>
          <a:noFill/>
          <a:ln w="9525" cap="rnd">
            <a:solidFill>
              <a:schemeClr val="dk1"/>
            </a:solidFill>
            <a:prstDash val="solid"/>
            <a:miter/>
            <a:headEnd type="none" w="med" len="med"/>
            <a:tailEnd type="triangle" w="lg" len="lg"/>
          </a:ln>
        </p:spPr>
      </p:cxnSp>
    </p:spTree>
  </p:cSld>
  <p:clrMapOvr>
    <a:masterClrMapping/>
  </p:clrMapOvr>
  <p:transition spd="slow">
    <p:cut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4" name="Shape 374"/>
          <p:cNvSpPr txBox="1">
            <a:spLocks noGrp="1"/>
          </p:cNvSpPr>
          <p:nvPr>
            <p:ph type="title"/>
          </p:nvPr>
        </p:nvSpPr>
        <p:spPr>
          <a:xfrm>
            <a:off x="336550" y="274650"/>
            <a:ext cx="8535899" cy="921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x-none" sz="4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LabVIEW - summary</a:t>
            </a:r>
          </a:p>
        </p:txBody>
      </p:sp>
      <p:sp>
        <p:nvSpPr>
          <p:cNvPr id="375" name="Shape 375"/>
          <p:cNvSpPr/>
          <p:nvPr/>
        </p:nvSpPr>
        <p:spPr>
          <a:xfrm>
            <a:off x="684000" y="1411550"/>
            <a:ext cx="8109600" cy="4893000"/>
          </a:xfrm>
          <a:prstGeom prst="roundRect">
            <a:avLst>
              <a:gd name="adj" fmla="val 9376"/>
            </a:avLst>
          </a:prstGeom>
          <a:solidFill>
            <a:srgbClr val="009DDB"/>
          </a:solidFill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pPr marL="190500" marR="0" lvl="0" indent="-22860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Verdana"/>
              <a:buChar char="•"/>
            </a:pPr>
            <a:r>
              <a:rPr lang="x-none" sz="240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rPr>
              <a:t>Graphical programming</a:t>
            </a:r>
          </a:p>
          <a:p>
            <a:pPr marL="190500" marR="0" lvl="0" indent="-22860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Verdana"/>
              <a:buChar char="•"/>
            </a:pPr>
            <a:r>
              <a:rPr lang="x-none" sz="240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rPr>
              <a:t>Related to “building” a radio or oscilloscope and similar</a:t>
            </a:r>
          </a:p>
          <a:p>
            <a:pPr marL="914400" marR="0" lvl="1" indent="-38100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Courier New"/>
              <a:buChar char="o"/>
            </a:pPr>
            <a:r>
              <a:rPr lang="x-none" sz="240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rPr>
              <a:t>Block Diagram</a:t>
            </a:r>
          </a:p>
          <a:p>
            <a:pPr marL="914400" marR="0" lvl="1" indent="-38100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Courier New"/>
              <a:buChar char="o"/>
            </a:pPr>
            <a:r>
              <a:rPr lang="x-none" sz="240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rPr>
              <a:t>Front Panel</a:t>
            </a:r>
          </a:p>
          <a:p>
            <a:pPr marR="0" lvl="0" algn="l" rtl="0">
              <a:spcBef>
                <a:spcPts val="0"/>
              </a:spcBef>
              <a:spcAft>
                <a:spcPts val="0"/>
              </a:spcAft>
              <a:buNone/>
            </a:pPr>
            <a:endParaRPr sz="2400">
              <a:solidFill>
                <a:schemeClr val="lt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190500" marR="0" lvl="0" indent="-22860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Verdana"/>
              <a:buChar char="•"/>
            </a:pPr>
            <a:r>
              <a:rPr lang="x-none" sz="240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rPr>
              <a:t>Propriotary code</a:t>
            </a:r>
          </a:p>
          <a:p>
            <a:pPr marL="190500" marR="0" lvl="0" indent="-22860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Verdana"/>
              <a:buChar char="•"/>
            </a:pPr>
            <a:r>
              <a:rPr lang="x-none" sz="240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rPr>
              <a:t>Propriatary “editor”</a:t>
            </a:r>
          </a:p>
        </p:txBody>
      </p:sp>
    </p:spTree>
  </p:cSld>
  <p:clrMapOvr>
    <a:masterClrMapping/>
  </p:clrMapOvr>
  <p:transition spd="slow">
    <p:cut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1" name="Shape 381"/>
          <p:cNvSpPr txBox="1">
            <a:spLocks noGrp="1"/>
          </p:cNvSpPr>
          <p:nvPr>
            <p:ph type="title"/>
          </p:nvPr>
        </p:nvSpPr>
        <p:spPr>
          <a:xfrm>
            <a:off x="684000" y="704850"/>
            <a:ext cx="7772400" cy="5144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x-none" sz="3200">
                <a:solidFill>
                  <a:srgbClr val="0C0C0C"/>
                </a:solidFill>
                <a:latin typeface="Verdana"/>
                <a:ea typeface="Verdana"/>
                <a:cs typeface="Verdana"/>
                <a:sym typeface="Verdana"/>
              </a:rPr>
              <a:t>LVTrans - What is it?</a:t>
            </a:r>
          </a:p>
        </p:txBody>
      </p:sp>
      <p:sp>
        <p:nvSpPr>
          <p:cNvPr id="382" name="Shape 382"/>
          <p:cNvSpPr/>
          <p:nvPr/>
        </p:nvSpPr>
        <p:spPr>
          <a:xfrm>
            <a:off x="684000" y="1812400"/>
            <a:ext cx="8109600" cy="3255599"/>
          </a:xfrm>
          <a:prstGeom prst="roundRect">
            <a:avLst>
              <a:gd name="adj" fmla="val 9376"/>
            </a:avLst>
          </a:prstGeom>
          <a:solidFill>
            <a:srgbClr val="009DDB"/>
          </a:solidFill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pPr marL="190500" marR="0" lvl="0" indent="-19050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Verdana"/>
              <a:buChar char="•"/>
            </a:pPr>
            <a:r>
              <a:rPr lang="x-none" sz="180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rPr>
              <a:t>“Wylie &amp; Streeter” programmed in LabVIEW</a:t>
            </a:r>
          </a:p>
          <a:p>
            <a:pPr marL="190500" marR="0" lvl="0" indent="-19050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Verdana"/>
              <a:buChar char="•"/>
            </a:pPr>
            <a:r>
              <a:rPr lang="x-none" sz="180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rPr>
              <a:t>Based on MOC</a:t>
            </a:r>
          </a:p>
          <a:p>
            <a:pPr marR="0" lvl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190500" marR="0" lvl="0" indent="-19050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Verdana"/>
              <a:buChar char="•"/>
            </a:pPr>
            <a:r>
              <a:rPr lang="x-none" sz="180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rPr>
              <a:t>Main points:</a:t>
            </a:r>
          </a:p>
          <a:p>
            <a:pPr marL="914400" marR="0" lvl="1" indent="-34290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Courier New"/>
              <a:buChar char="o"/>
            </a:pPr>
            <a:r>
              <a:rPr lang="x-none" sz="180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rPr>
              <a:t>Full interactive simulation.</a:t>
            </a:r>
          </a:p>
          <a:p>
            <a:pPr marL="914400" marR="0" lvl="1" indent="-34290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Courier New"/>
              <a:buChar char="o"/>
            </a:pPr>
            <a:r>
              <a:rPr lang="x-none" sz="180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rPr>
              <a:t>Resembling a fully configurable “flight simulator” for hydro power plants.</a:t>
            </a:r>
          </a:p>
          <a:p>
            <a:pPr marL="914400" marR="0" lvl="1" indent="-34290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Courier New"/>
              <a:buChar char="o"/>
            </a:pPr>
            <a:r>
              <a:rPr lang="x-none" sz="180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rPr>
              <a:t>Easy to use, easy to configure, but knowledge of hydropower men bør kunne vannkraftverk.</a:t>
            </a:r>
          </a:p>
        </p:txBody>
      </p:sp>
    </p:spTree>
  </p:cSld>
  <p:clrMapOvr>
    <a:masterClrMapping/>
  </p:clrMapOvr>
  <p:transition spd="slow">
    <p:cut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8" name="Shape 388"/>
          <p:cNvSpPr txBox="1"/>
          <p:nvPr/>
        </p:nvSpPr>
        <p:spPr>
          <a:xfrm>
            <a:off x="457200" y="274637"/>
            <a:ext cx="8229600" cy="778098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lang="x-none" sz="4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LVTrans-li</a:t>
            </a:r>
            <a:r>
              <a:rPr lang="x-none" sz="4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</a:t>
            </a:r>
            <a:r>
              <a:rPr lang="x-none" sz="4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ense</a:t>
            </a:r>
          </a:p>
        </p:txBody>
      </p:sp>
      <p:sp>
        <p:nvSpPr>
          <p:cNvPr id="389" name="Shape 389"/>
          <p:cNvSpPr txBox="1"/>
          <p:nvPr/>
        </p:nvSpPr>
        <p:spPr>
          <a:xfrm>
            <a:off x="179511" y="980728"/>
            <a:ext cx="8712967" cy="563231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x-none" sz="900" b="0" i="0" u="none" strike="noStrike" cap="none" baseline="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### BSD License Begin ###</a:t>
            </a:r>
          </a:p>
          <a:p>
            <a:pPr marL="0" marR="0" lvl="0" indent="0" algn="l" rtl="0">
              <a:spcBef>
                <a:spcPts val="0"/>
              </a:spcBef>
              <a:buNone/>
            </a:pPr>
            <a:endParaRPr sz="900" b="0" i="0" u="none" strike="noStrike" cap="none" baseline="0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x-none" sz="900" b="0" i="0" u="none" strike="noStrike" cap="none" baseline="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http://www.opensource.org/licenses/bsd-license.php</a:t>
            </a:r>
          </a:p>
          <a:p>
            <a:pPr marL="0" marR="0" lvl="0" indent="0" algn="l" rtl="0">
              <a:spcBef>
                <a:spcPts val="0"/>
              </a:spcBef>
              <a:buNone/>
            </a:pPr>
            <a:endParaRPr sz="900" b="0" i="0" u="none" strike="noStrike" cap="none" baseline="0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x-none" sz="900" b="0" i="0" u="none" strike="noStrike" cap="none" baseline="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Copyright (c) 2001-2014, Bjørnar Svingen &lt;bjornar.svingen@gmail.com&gt;</a:t>
            </a:r>
          </a:p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x-none" sz="900" b="0" i="0" u="none" strike="noStrike" cap="none" baseline="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Copyright (c) 2003-2007, SINTEF Energi AS &lt;energy.research@sintef.no&gt;</a:t>
            </a:r>
          </a:p>
          <a:p>
            <a:pPr marL="0" marR="0" lvl="0" indent="0" algn="l" rtl="0">
              <a:spcBef>
                <a:spcPts val="0"/>
              </a:spcBef>
              <a:buNone/>
            </a:pPr>
            <a:endParaRPr sz="900" b="0" i="0" u="none" strike="noStrike" cap="none" baseline="0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x-none" sz="900" b="0" i="0" u="none" strike="noStrike" cap="none" baseline="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All rights reserved.</a:t>
            </a:r>
          </a:p>
          <a:p>
            <a:pPr marL="0" marR="0" lvl="0" indent="0" algn="l" rtl="0">
              <a:spcBef>
                <a:spcPts val="0"/>
              </a:spcBef>
              <a:buNone/>
            </a:pPr>
            <a:endParaRPr sz="900" b="0" i="0" u="none" strike="noStrike" cap="none" baseline="0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x-none" sz="900" b="0" i="0" u="none" strike="noStrike" cap="none" baseline="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Redistribution and use in source and binary forms, with or without modification, are permitted provided that the following conditions are met:</a:t>
            </a:r>
          </a:p>
          <a:p>
            <a:pPr marL="0" marR="0" lvl="0" indent="0" algn="l" rtl="0">
              <a:spcBef>
                <a:spcPts val="0"/>
              </a:spcBef>
              <a:buNone/>
            </a:pPr>
            <a:endParaRPr sz="900" b="0" i="0" u="none" strike="noStrike" cap="none" baseline="0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x-none" sz="900" b="0" i="0" u="none" strike="noStrike" cap="none" baseline="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* Redistributions of source code must retain the above copyright notice, this list of conditions and the following disclaimer.</a:t>
            </a:r>
          </a:p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x-none" sz="900" b="0" i="0" u="none" strike="noStrike" cap="none" baseline="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* Redistributions in binary form must reproduce the above copyright notice, this list of conditions and the following disclaimer in the </a:t>
            </a:r>
          </a:p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x-none" sz="900" b="0" i="0" u="none" strike="noStrike" cap="none" baseline="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   documentation and/or other materials provided with the distribution.</a:t>
            </a:r>
          </a:p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x-none" sz="900" b="0" i="0" u="none" strike="noStrike" cap="none" baseline="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* Neither the name of Sintef Energi AS, nor the names of its contributors may be used to endorse or promote products derived </a:t>
            </a:r>
          </a:p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x-none" sz="900" b="0" i="0" u="none" strike="noStrike" cap="none" baseline="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   from this software without specific prior written permission.</a:t>
            </a:r>
          </a:p>
          <a:p>
            <a:pPr marL="0" marR="0" lvl="0" indent="0" algn="l" rtl="0">
              <a:spcBef>
                <a:spcPts val="0"/>
              </a:spcBef>
              <a:buNone/>
            </a:pPr>
            <a:endParaRPr sz="900" b="0" i="0" u="none" strike="noStrike" cap="none" baseline="0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x-none" sz="900" b="0" i="0" u="none" strike="noStrike" cap="none" baseline="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THIS SOFTWARE IS PROVIDED BY THE COPYRIGHT HOLDERS AND CONTRIBUTORS "AS IS" AND ANY EXPRESS OR IMPLIED WARRANTIES, </a:t>
            </a:r>
          </a:p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x-none" sz="900" b="0" i="0" u="none" strike="noStrike" cap="none" baseline="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INCLUDING, BUT NOT LIMITED TO, THE IMPLIED WARRANTIES OF MERCHANTABILITY AND FITNESS FOR A PARTICULAR PURPOSE ARE </a:t>
            </a:r>
          </a:p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x-none" sz="900" b="0" i="0" u="none" strike="noStrike" cap="none" baseline="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DISCLAIMED. IN NO EVENT SHALL THE COPYRIGHT OWNER OR CONTRIBUTORS BE LIABLE FOR ANY DIRECT, INDIRECT, INCIDENTAL,</a:t>
            </a:r>
          </a:p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x-none" sz="900" b="0" i="0" u="none" strike="noStrike" cap="none" baseline="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SPECIAL, EXEMPLARY, OR CONSEQUENTIAL DAMAGES (INCLUDING, BUT NOT LIMITED TO, PROCUREMENT OF SUBSTITUTE GOODS OR </a:t>
            </a:r>
          </a:p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x-none" sz="900" b="0" i="0" u="none" strike="noStrike" cap="none" baseline="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SERVICES; LOSS OF USE, DATA, OR PROFITS; OR BUSINESS INTERRUPTION) HOWEVER CAUSED AND ON ANY THEORY OF LIABILITY, </a:t>
            </a:r>
          </a:p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x-none" sz="900" b="0" i="0" u="none" strike="noStrike" cap="none" baseline="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WHETHER IN CONTRACT, STRICT LIABILITY, OR TORT (INCLUDING NEGLIGENCE OR OTHERWISE) ARISING IN ANY WAY OUT OF THE USE </a:t>
            </a:r>
          </a:p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x-none" sz="900" b="0" i="0" u="none" strike="noStrike" cap="none" baseline="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OF THIS SOFTWARE, EVEN IF ADVISED OF THE POSSIBILITY OF SUCH DAMAGE.</a:t>
            </a:r>
          </a:p>
          <a:p>
            <a:pPr marL="0" marR="0" lvl="0" indent="0" algn="l" rtl="0">
              <a:spcBef>
                <a:spcPts val="0"/>
              </a:spcBef>
              <a:buNone/>
            </a:pPr>
            <a:endParaRPr sz="900" b="0" i="0" u="none" strike="noStrike" cap="none" baseline="0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x-none" sz="900" b="0" i="0" u="none" strike="noStrike" cap="none" baseline="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### BSD License End ###</a:t>
            </a:r>
          </a:p>
        </p:txBody>
      </p:sp>
    </p:spTree>
  </p:cSld>
  <p:clrMapOvr>
    <a:masterClrMapping/>
  </p:clrMapOvr>
  <p:transition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Shape 121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x-none" sz="4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Course</a:t>
            </a:r>
            <a:r>
              <a:rPr lang="x-none" sz="4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(4 hours)</a:t>
            </a:r>
          </a:p>
        </p:txBody>
      </p:sp>
      <p:sp>
        <p:nvSpPr>
          <p:cNvPr id="122" name="Shape 122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61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pPr marL="342900" marR="0" lvl="0" indent="-342900" algn="l" rtl="0">
              <a:spcBef>
                <a:spcPts val="0"/>
              </a:spcBef>
              <a:buClr>
                <a:schemeClr val="dk1"/>
              </a:buClr>
              <a:buSzPct val="100000"/>
              <a:buFont typeface="Calibri"/>
              <a:buChar char="•"/>
            </a:pPr>
            <a:r>
              <a:rPr lang="x-none"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Transients and dynamics in Hydro Power Plants - short and fast intro</a:t>
            </a:r>
          </a:p>
          <a:p>
            <a:pPr marL="342900" marR="0" lvl="0" indent="-342900" algn="l" rtl="0">
              <a:spcBef>
                <a:spcPts val="640"/>
              </a:spcBef>
              <a:buClr>
                <a:schemeClr val="dk1"/>
              </a:buClr>
              <a:buSzPct val="100000"/>
              <a:buFont typeface="Calibri"/>
              <a:buChar char="•"/>
            </a:pPr>
            <a:r>
              <a:rPr lang="x-none" sz="32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LabVIEW – short intro</a:t>
            </a:r>
          </a:p>
          <a:p>
            <a:pPr marL="342900" marR="0" lvl="0" indent="-342900" algn="l" rtl="0">
              <a:spcBef>
                <a:spcPts val="640"/>
              </a:spcBef>
              <a:buClr>
                <a:schemeClr val="dk1"/>
              </a:buClr>
              <a:buSzPct val="100000"/>
              <a:buFont typeface="Calibri"/>
              <a:buChar char="•"/>
            </a:pPr>
            <a:r>
              <a:rPr lang="x-none"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Simulations</a:t>
            </a:r>
          </a:p>
          <a:p>
            <a:pPr marL="742950" marR="0" lvl="1" indent="-285750" algn="l" rtl="0">
              <a:spcBef>
                <a:spcPts val="560"/>
              </a:spcBef>
              <a:buClr>
                <a:schemeClr val="dk1"/>
              </a:buClr>
              <a:buSzPct val="100000"/>
              <a:buFont typeface="Calibri"/>
              <a:buChar char="–"/>
            </a:pPr>
            <a:r>
              <a:rPr lang="x-none" sz="2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Demo</a:t>
            </a:r>
          </a:p>
          <a:p>
            <a:pPr marL="742950" marR="0" lvl="1" indent="-285750" algn="l" rtl="0">
              <a:spcBef>
                <a:spcPts val="560"/>
              </a:spcBef>
              <a:buClr>
                <a:schemeClr val="dk1"/>
              </a:buClr>
              <a:buSzPct val="100000"/>
              <a:buFont typeface="Calibri"/>
              <a:buChar char="–"/>
            </a:pPr>
            <a:r>
              <a:rPr lang="x-none" sz="2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Create a power plant model</a:t>
            </a:r>
          </a:p>
          <a:p>
            <a:pPr marL="742950" marR="0" lvl="1" indent="-285750" algn="l" rtl="0">
              <a:spcBef>
                <a:spcPts val="560"/>
              </a:spcBef>
              <a:buClr>
                <a:schemeClr val="dk1"/>
              </a:buClr>
              <a:buSzPct val="100000"/>
              <a:buFont typeface="Calibri"/>
              <a:buChar char="–"/>
            </a:pPr>
            <a:r>
              <a:rPr lang="x-none" sz="2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Do simulations</a:t>
            </a:r>
          </a:p>
        </p:txBody>
      </p:sp>
    </p:spTree>
  </p:cSld>
  <p:clrMapOvr>
    <a:masterClrMapping/>
  </p:clrMapOvr>
  <p:transition spd="slow">
    <p:cut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4" name="Shape 394"/>
          <p:cNvSpPr txBox="1">
            <a:spLocks noGrp="1"/>
          </p:cNvSpPr>
          <p:nvPr>
            <p:ph type="title"/>
          </p:nvPr>
        </p:nvSpPr>
        <p:spPr>
          <a:xfrm>
            <a:off x="575725" y="235625"/>
            <a:ext cx="7772400" cy="5144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x-none" sz="3200">
                <a:solidFill>
                  <a:srgbClr val="0C0C0C"/>
                </a:solidFill>
                <a:latin typeface="Verdana"/>
                <a:ea typeface="Verdana"/>
                <a:cs typeface="Verdana"/>
                <a:sym typeface="Verdana"/>
              </a:rPr>
              <a:t>PID</a:t>
            </a:r>
          </a:p>
        </p:txBody>
      </p:sp>
      <p:pic>
        <p:nvPicPr>
          <p:cNvPr id="395" name="Shape 39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75725" y="837925"/>
            <a:ext cx="7323225" cy="53703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1" name="Shape 401"/>
          <p:cNvSpPr txBox="1">
            <a:spLocks noGrp="1"/>
          </p:cNvSpPr>
          <p:nvPr>
            <p:ph type="title"/>
          </p:nvPr>
        </p:nvSpPr>
        <p:spPr>
          <a:xfrm>
            <a:off x="575725" y="235625"/>
            <a:ext cx="7772400" cy="5144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x-none" sz="3200">
                <a:solidFill>
                  <a:srgbClr val="0C0C0C"/>
                </a:solidFill>
                <a:latin typeface="Verdana"/>
                <a:ea typeface="Verdana"/>
                <a:cs typeface="Verdana"/>
                <a:sym typeface="Verdana"/>
              </a:rPr>
              <a:t>Pelton</a:t>
            </a:r>
          </a:p>
        </p:txBody>
      </p:sp>
      <p:pic>
        <p:nvPicPr>
          <p:cNvPr id="402" name="Shape 40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153650" y="391275"/>
            <a:ext cx="6345650" cy="60754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8" name="Shape 408"/>
          <p:cNvSpPr txBox="1">
            <a:spLocks noGrp="1"/>
          </p:cNvSpPr>
          <p:nvPr>
            <p:ph type="title"/>
          </p:nvPr>
        </p:nvSpPr>
        <p:spPr>
          <a:xfrm>
            <a:off x="684000" y="704850"/>
            <a:ext cx="7772400" cy="5144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x-none" sz="3200">
                <a:solidFill>
                  <a:srgbClr val="0C0C0C"/>
                </a:solidFill>
                <a:latin typeface="Verdana"/>
                <a:ea typeface="Verdana"/>
                <a:cs typeface="Verdana"/>
                <a:sym typeface="Verdana"/>
              </a:rPr>
              <a:t>Usma</a:t>
            </a:r>
          </a:p>
        </p:txBody>
      </p:sp>
      <p:pic>
        <p:nvPicPr>
          <p:cNvPr id="409" name="Shape 40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6200" y="2189862"/>
            <a:ext cx="8991599" cy="24782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5" name="Shape 415"/>
          <p:cNvSpPr txBox="1"/>
          <p:nvPr/>
        </p:nvSpPr>
        <p:spPr>
          <a:xfrm>
            <a:off x="7881936" y="6643686"/>
            <a:ext cx="990599" cy="2286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x-none" sz="1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*</a:t>
            </a:r>
          </a:p>
        </p:txBody>
      </p:sp>
      <p:pic>
        <p:nvPicPr>
          <p:cNvPr id="416" name="Shape 416"/>
          <p:cNvPicPr preferRelativeResize="0"/>
          <p:nvPr/>
        </p:nvPicPr>
        <p:blipFill rotWithShape="1">
          <a:blip r:embed="rId3">
            <a:alphaModFix/>
          </a:blip>
          <a:srcRect l="89"/>
          <a:stretch/>
        </p:blipFill>
        <p:spPr>
          <a:xfrm>
            <a:off x="350837" y="2651125"/>
            <a:ext cx="5448300" cy="3987900"/>
          </a:xfrm>
          <a:prstGeom prst="rect">
            <a:avLst/>
          </a:prstGeom>
          <a:noFill/>
          <a:ln>
            <a:noFill/>
          </a:ln>
        </p:spPr>
      </p:pic>
      <p:sp>
        <p:nvSpPr>
          <p:cNvPr id="417" name="Shape 417"/>
          <p:cNvSpPr txBox="1"/>
          <p:nvPr/>
        </p:nvSpPr>
        <p:spPr>
          <a:xfrm>
            <a:off x="538150" y="1770177"/>
            <a:ext cx="3616199" cy="790500"/>
          </a:xfrm>
          <a:prstGeom prst="rect">
            <a:avLst/>
          </a:prstGeom>
          <a:solidFill>
            <a:srgbClr val="FFFF99"/>
          </a:solidFill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x-none" sz="2000">
                <a:solidFill>
                  <a:schemeClr val="dk1"/>
                </a:solidFill>
              </a:rPr>
              <a:t>Typical Front Panel and part of the Block Diagram.</a:t>
            </a:r>
          </a:p>
        </p:txBody>
      </p:sp>
      <p:sp>
        <p:nvSpPr>
          <p:cNvPr id="418" name="Shape 418"/>
          <p:cNvSpPr txBox="1"/>
          <p:nvPr/>
        </p:nvSpPr>
        <p:spPr>
          <a:xfrm>
            <a:off x="5738800" y="4189400"/>
            <a:ext cx="3141599" cy="1836300"/>
          </a:xfrm>
          <a:prstGeom prst="rect">
            <a:avLst/>
          </a:prstGeom>
          <a:solidFill>
            <a:srgbClr val="FFFF99"/>
          </a:solidFill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x-none" sz="2000">
                <a:solidFill>
                  <a:schemeClr val="dk1"/>
                </a:solidFill>
              </a:rPr>
              <a:t>A user only needs to relate to the Front Panel</a:t>
            </a:r>
            <a:r>
              <a:rPr lang="x-none"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.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 sz="20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x-none" sz="2000">
                <a:solidFill>
                  <a:schemeClr val="dk1"/>
                </a:solidFill>
              </a:rPr>
              <a:t>The BD is also accessible</a:t>
            </a:r>
            <a:r>
              <a:rPr lang="x-none"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.</a:t>
            </a:r>
          </a:p>
        </p:txBody>
      </p:sp>
      <p:pic>
        <p:nvPicPr>
          <p:cNvPr id="419" name="Shape 419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500562" y="549275"/>
            <a:ext cx="4446600" cy="35321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691680" y="2578002"/>
            <a:ext cx="3672408" cy="144016"/>
          </a:xfrm>
          <a:prstGeom prst="rect">
            <a:avLst/>
          </a:prstGeom>
          <a:solidFill>
            <a:srgbClr val="00B0F0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 rot="3172882">
            <a:off x="5052146" y="3183671"/>
            <a:ext cx="1380695" cy="84806"/>
          </a:xfrm>
          <a:prstGeom prst="rect">
            <a:avLst/>
          </a:prstGeom>
          <a:solidFill>
            <a:srgbClr val="00B0F0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6444208" y="3874146"/>
            <a:ext cx="1296144" cy="72008"/>
          </a:xfrm>
          <a:prstGeom prst="rect">
            <a:avLst/>
          </a:prstGeom>
          <a:solidFill>
            <a:srgbClr val="00B0F0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Pie 8"/>
          <p:cNvSpPr/>
          <p:nvPr/>
        </p:nvSpPr>
        <p:spPr>
          <a:xfrm flipH="1">
            <a:off x="7596336" y="3010050"/>
            <a:ext cx="1224136" cy="1224136"/>
          </a:xfrm>
          <a:prstGeom prst="pie">
            <a:avLst>
              <a:gd name="adj1" fmla="val 0"/>
              <a:gd name="adj2" fmla="val 5400000"/>
            </a:avLst>
          </a:prstGeom>
          <a:solidFill>
            <a:srgbClr val="00B0F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" name="Pie 3"/>
          <p:cNvSpPr/>
          <p:nvPr/>
        </p:nvSpPr>
        <p:spPr>
          <a:xfrm>
            <a:off x="683568" y="1713906"/>
            <a:ext cx="1224136" cy="1224136"/>
          </a:xfrm>
          <a:prstGeom prst="pie">
            <a:avLst>
              <a:gd name="adj1" fmla="val 0"/>
              <a:gd name="adj2" fmla="val 5400000"/>
            </a:avLst>
          </a:prstGeom>
          <a:solidFill>
            <a:srgbClr val="00B0F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6084168" y="3586114"/>
            <a:ext cx="432048" cy="432048"/>
          </a:xfrm>
          <a:prstGeom prst="rect">
            <a:avLst/>
          </a:prstGeom>
          <a:solidFill>
            <a:srgbClr val="00B0F0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4932040" y="2289970"/>
            <a:ext cx="360040" cy="288032"/>
          </a:xfrm>
          <a:prstGeom prst="rect">
            <a:avLst/>
          </a:prstGeom>
          <a:solidFill>
            <a:srgbClr val="00B0F0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4932040" y="1929930"/>
            <a:ext cx="360040" cy="648072"/>
          </a:xfrm>
          <a:prstGeom prst="rect">
            <a:avLst/>
          </a:prstGeom>
          <a:noFill/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2123728" y="2217962"/>
            <a:ext cx="206819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dirty="0" smtClean="0"/>
              <a:t>D=7m, f=0,06 L=4000m</a:t>
            </a:r>
          </a:p>
        </p:txBody>
      </p:sp>
      <p:cxnSp>
        <p:nvCxnSpPr>
          <p:cNvPr id="14" name="Straight Connector 13"/>
          <p:cNvCxnSpPr/>
          <p:nvPr/>
        </p:nvCxnSpPr>
        <p:spPr>
          <a:xfrm>
            <a:off x="179512" y="3946154"/>
            <a:ext cx="8784976" cy="0"/>
          </a:xfrm>
          <a:prstGeom prst="line">
            <a:avLst/>
          </a:prstGeom>
          <a:ln w="1905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flipV="1">
            <a:off x="1043608" y="2289970"/>
            <a:ext cx="0" cy="1656184"/>
          </a:xfrm>
          <a:prstGeom prst="straightConnector1">
            <a:avLst/>
          </a:prstGeom>
          <a:ln w="1905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flipV="1">
            <a:off x="1763688" y="2722018"/>
            <a:ext cx="0" cy="1224136"/>
          </a:xfrm>
          <a:prstGeom prst="straightConnector1">
            <a:avLst/>
          </a:prstGeom>
          <a:ln w="1905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 flipV="1">
            <a:off x="8388424" y="3586114"/>
            <a:ext cx="0" cy="360040"/>
          </a:xfrm>
          <a:prstGeom prst="straightConnector1">
            <a:avLst/>
          </a:prstGeom>
          <a:ln w="1905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4644008" y="1569890"/>
            <a:ext cx="76655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dirty="0" smtClean="0"/>
              <a:t>D=15m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5724128" y="2722018"/>
            <a:ext cx="211788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dirty="0" smtClean="0"/>
              <a:t>D=2,4m, f=0,01 L=500m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1763688" y="3154066"/>
            <a:ext cx="63190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dirty="0" smtClean="0"/>
              <a:t>330m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395536" y="2938042"/>
            <a:ext cx="63190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dirty="0" smtClean="0"/>
              <a:t>350m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6300192" y="4234186"/>
            <a:ext cx="186942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dirty="0" smtClean="0"/>
              <a:t>D=7m, f=0,06 L=50m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8460432" y="3586114"/>
            <a:ext cx="43313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dirty="0" smtClean="0"/>
              <a:t>5m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4211960" y="4437112"/>
            <a:ext cx="1313180" cy="1169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dirty="0" err="1" smtClean="0"/>
              <a:t>Pn</a:t>
            </a:r>
            <a:r>
              <a:rPr lang="nb-NO" dirty="0" smtClean="0"/>
              <a:t> = 102 MW</a:t>
            </a:r>
          </a:p>
          <a:p>
            <a:r>
              <a:rPr lang="nb-NO" dirty="0" smtClean="0"/>
              <a:t>Hn = 345m</a:t>
            </a:r>
          </a:p>
          <a:p>
            <a:r>
              <a:rPr lang="nb-NO" dirty="0" err="1" smtClean="0"/>
              <a:t>Qn</a:t>
            </a:r>
            <a:r>
              <a:rPr lang="nb-NO" dirty="0" smtClean="0"/>
              <a:t> = 34 m3/s</a:t>
            </a:r>
          </a:p>
          <a:p>
            <a:r>
              <a:rPr lang="nb-NO" dirty="0" smtClean="0"/>
              <a:t>Ta = 6s</a:t>
            </a:r>
          </a:p>
          <a:p>
            <a:r>
              <a:rPr lang="nb-NO" dirty="0" err="1" smtClean="0"/>
              <a:t>Tw</a:t>
            </a:r>
            <a:r>
              <a:rPr lang="nb-NO" dirty="0" smtClean="0"/>
              <a:t> = 0,1s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2915816" y="3658122"/>
            <a:ext cx="71205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dirty="0" smtClean="0"/>
              <a:t>Datum</a:t>
            </a:r>
          </a:p>
        </p:txBody>
      </p:sp>
      <p:cxnSp>
        <p:nvCxnSpPr>
          <p:cNvPr id="32" name="Straight Arrow Connector 31"/>
          <p:cNvCxnSpPr>
            <a:stCxn id="24" idx="2"/>
            <a:endCxn id="6" idx="0"/>
          </p:cNvCxnSpPr>
          <p:nvPr/>
        </p:nvCxnSpPr>
        <p:spPr>
          <a:xfrm flipH="1">
            <a:off x="5776305" y="3029795"/>
            <a:ext cx="1006767" cy="17069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>
            <a:stCxn id="27" idx="0"/>
            <a:endCxn id="8" idx="2"/>
          </p:cNvCxnSpPr>
          <p:nvPr/>
        </p:nvCxnSpPr>
        <p:spPr>
          <a:xfrm flipH="1" flipV="1">
            <a:off x="7092280" y="3946154"/>
            <a:ext cx="142624" cy="28803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>
            <a:stCxn id="29" idx="0"/>
            <a:endCxn id="7" idx="2"/>
          </p:cNvCxnSpPr>
          <p:nvPr/>
        </p:nvCxnSpPr>
        <p:spPr>
          <a:xfrm flipV="1">
            <a:off x="4868550" y="4018162"/>
            <a:ext cx="1431642" cy="41895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cut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5" name="Shape 425"/>
          <p:cNvSpPr txBox="1"/>
          <p:nvPr/>
        </p:nvSpPr>
        <p:spPr>
          <a:xfrm>
            <a:off x="7881936" y="6643686"/>
            <a:ext cx="990599" cy="2286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x-none" sz="1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*</a:t>
            </a:r>
          </a:p>
        </p:txBody>
      </p:sp>
      <p:pic>
        <p:nvPicPr>
          <p:cNvPr id="426" name="Shape 4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37350" y="1582625"/>
            <a:ext cx="8269300" cy="38685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Shape 128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x-none" sz="4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Course</a:t>
            </a:r>
            <a:r>
              <a:rPr lang="x-none" sz="4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(4 hours)</a:t>
            </a:r>
          </a:p>
        </p:txBody>
      </p:sp>
      <p:sp>
        <p:nvSpPr>
          <p:cNvPr id="129" name="Shape 129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61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pPr marL="342900" marR="0" lvl="0" indent="-342900" algn="l" rtl="0">
              <a:spcBef>
                <a:spcPts val="0"/>
              </a:spcBef>
              <a:buClr>
                <a:schemeClr val="dk1"/>
              </a:buClr>
              <a:buSzPct val="100000"/>
              <a:buFont typeface="Calibri"/>
              <a:buChar char="•"/>
            </a:pPr>
            <a:r>
              <a:rPr lang="x-none"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Break</a:t>
            </a:r>
          </a:p>
          <a:p>
            <a:pPr marL="342900" marR="0" lvl="0" indent="-342900" algn="l" rtl="0">
              <a:spcBef>
                <a:spcPts val="0"/>
              </a:spcBef>
              <a:buClr>
                <a:schemeClr val="dk1"/>
              </a:buClr>
              <a:buSzPct val="100000"/>
              <a:buFont typeface="Calibri"/>
              <a:buChar char="•"/>
            </a:pPr>
            <a:r>
              <a:rPr lang="x-none"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Each one builds a power plant</a:t>
            </a:r>
          </a:p>
          <a:p>
            <a:pPr marL="342900" marR="0" lvl="0" indent="-342900" algn="l" rtl="0">
              <a:spcBef>
                <a:spcPts val="0"/>
              </a:spcBef>
              <a:buClr>
                <a:schemeClr val="dk1"/>
              </a:buClr>
              <a:buSzPct val="100000"/>
              <a:buFont typeface="Calibri"/>
              <a:buChar char="•"/>
            </a:pPr>
            <a:r>
              <a:rPr lang="x-none"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Do simulations</a:t>
            </a:r>
          </a:p>
        </p:txBody>
      </p:sp>
    </p:spTree>
  </p:cSld>
  <p:clrMapOvr>
    <a:masterClrMapping/>
  </p:clrMapOvr>
  <p:transition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Shape 135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x-none" sz="4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About myself</a:t>
            </a:r>
          </a:p>
        </p:txBody>
      </p:sp>
      <p:sp>
        <p:nvSpPr>
          <p:cNvPr id="136" name="Shape 136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61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pPr marL="342900" marR="0" lvl="0" indent="-330200" algn="l" rtl="0">
              <a:spcBef>
                <a:spcPts val="0"/>
              </a:spcBef>
              <a:buClr>
                <a:schemeClr val="dk1"/>
              </a:buClr>
              <a:buSzPct val="100000"/>
              <a:buFont typeface="Calibri"/>
              <a:buChar char="•"/>
            </a:pPr>
            <a:r>
              <a:rPr lang="x-none" sz="3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Master in 1991 Hydro Power Lab.</a:t>
            </a:r>
          </a:p>
          <a:p>
            <a:pPr marL="342900" marR="0" lvl="0" indent="-330200" algn="l" rtl="0">
              <a:spcBef>
                <a:spcPts val="0"/>
              </a:spcBef>
              <a:buClr>
                <a:schemeClr val="dk1"/>
              </a:buClr>
              <a:buSzPct val="100000"/>
              <a:buFont typeface="Calibri"/>
              <a:buChar char="•"/>
            </a:pPr>
            <a:r>
              <a:rPr lang="x-none" sz="3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PhD (dr.ing) 1996 Hydro Power Lab</a:t>
            </a:r>
          </a:p>
          <a:p>
            <a:pPr marL="342900" marR="0" lvl="0" indent="-330200" algn="l" rtl="0">
              <a:spcBef>
                <a:spcPts val="0"/>
              </a:spcBef>
              <a:buClr>
                <a:schemeClr val="dk1"/>
              </a:buClr>
              <a:buSzPct val="100000"/>
              <a:buFont typeface="Calibri"/>
              <a:buChar char="•"/>
            </a:pPr>
            <a:r>
              <a:rPr lang="x-none" sz="3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Hydro Power and Oil &amp;Gas </a:t>
            </a:r>
          </a:p>
          <a:p>
            <a:pPr marR="0" lvl="1" algn="l" rtl="0">
              <a:spcBef>
                <a:spcPts val="0"/>
              </a:spcBef>
              <a:buClr>
                <a:schemeClr val="dk1"/>
              </a:buClr>
              <a:buSzPct val="100000"/>
              <a:buFont typeface="Calibri"/>
              <a:buChar char="–"/>
            </a:pPr>
            <a:r>
              <a:rPr lang="x-none" sz="3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Kværner Process Systems</a:t>
            </a:r>
          </a:p>
          <a:p>
            <a:pPr marR="0" lvl="1" algn="l" rtl="0">
              <a:spcBef>
                <a:spcPts val="0"/>
              </a:spcBef>
              <a:buClr>
                <a:schemeClr val="dk1"/>
              </a:buClr>
              <a:buSzPct val="100000"/>
              <a:buFont typeface="Calibri"/>
              <a:buChar char="–"/>
            </a:pPr>
            <a:r>
              <a:rPr lang="x-none" sz="3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SINTEF/NTNU</a:t>
            </a:r>
          </a:p>
          <a:p>
            <a:pPr marR="0" lvl="1" algn="l" rtl="0">
              <a:spcBef>
                <a:spcPts val="0"/>
              </a:spcBef>
              <a:buClr>
                <a:schemeClr val="dk1"/>
              </a:buClr>
              <a:buSzPct val="100000"/>
              <a:buFont typeface="Calibri"/>
              <a:buChar char="–"/>
            </a:pPr>
            <a:r>
              <a:rPr lang="x-none" sz="3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FDB</a:t>
            </a:r>
          </a:p>
          <a:p>
            <a:pPr marR="0" lvl="1" algn="l" rtl="0">
              <a:spcBef>
                <a:spcPts val="0"/>
              </a:spcBef>
              <a:buClr>
                <a:schemeClr val="dk1"/>
              </a:buClr>
              <a:buSzPct val="100000"/>
              <a:buFont typeface="Calibri"/>
              <a:buChar char="–"/>
            </a:pPr>
            <a:r>
              <a:rPr lang="x-none" sz="3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NATCO</a:t>
            </a:r>
          </a:p>
          <a:p>
            <a:pPr marR="0" lvl="1" algn="l" rtl="0">
              <a:spcBef>
                <a:spcPts val="0"/>
              </a:spcBef>
              <a:buClr>
                <a:schemeClr val="dk1"/>
              </a:buClr>
              <a:buSzPct val="100000"/>
              <a:buFont typeface="Calibri"/>
              <a:buChar char="–"/>
            </a:pPr>
            <a:r>
              <a:rPr lang="x-none" sz="3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Rainpower</a:t>
            </a:r>
          </a:p>
        </p:txBody>
      </p:sp>
    </p:spTree>
  </p:cSld>
  <p:clrMapOvr>
    <a:masterClrMapping/>
  </p:clrMapOvr>
  <p:transition spd="slow">
    <p:cut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Shape 142"/>
          <p:cNvSpPr txBox="1">
            <a:spLocks noGrp="1"/>
          </p:cNvSpPr>
          <p:nvPr>
            <p:ph type="title"/>
          </p:nvPr>
        </p:nvSpPr>
        <p:spPr>
          <a:xfrm>
            <a:off x="457200" y="274649"/>
            <a:ext cx="8229600" cy="9017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x-none" sz="4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Transients in Hydro Power</a:t>
            </a:r>
          </a:p>
        </p:txBody>
      </p:sp>
      <p:sp>
        <p:nvSpPr>
          <p:cNvPr id="143" name="Shape 143"/>
          <p:cNvSpPr/>
          <p:nvPr/>
        </p:nvSpPr>
        <p:spPr>
          <a:xfrm>
            <a:off x="684000" y="1301250"/>
            <a:ext cx="8109600" cy="5003399"/>
          </a:xfrm>
          <a:prstGeom prst="roundRect">
            <a:avLst>
              <a:gd name="adj" fmla="val 9376"/>
            </a:avLst>
          </a:prstGeom>
          <a:solidFill>
            <a:srgbClr val="009DDB"/>
          </a:solidFill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pPr marL="190500" marR="0" lvl="0" indent="-19050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Verdana"/>
              <a:buChar char="•"/>
            </a:pPr>
            <a:r>
              <a:rPr lang="x-none" sz="180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rPr>
              <a:t>Mass oscillations</a:t>
            </a:r>
          </a:p>
          <a:p>
            <a:pPr marL="914400" marR="0" lvl="1" indent="-34290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Courier New"/>
              <a:buChar char="o"/>
            </a:pPr>
            <a:r>
              <a:rPr lang="x-none" sz="180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rPr>
              <a:t>Surge shafts</a:t>
            </a:r>
          </a:p>
          <a:p>
            <a:pPr marL="190500" marR="0" lvl="0" indent="-19050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Verdana"/>
              <a:buChar char="•"/>
            </a:pPr>
            <a:r>
              <a:rPr lang="x-none" sz="180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rPr>
              <a:t>“Elastic” oscillations</a:t>
            </a:r>
          </a:p>
          <a:p>
            <a:pPr marL="914400" marR="0" lvl="1" indent="-34290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Courier New"/>
              <a:buChar char="o"/>
            </a:pPr>
            <a:r>
              <a:rPr lang="x-none" sz="180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rPr>
              <a:t>Waterhammer (wave equations)</a:t>
            </a:r>
          </a:p>
          <a:p>
            <a:pPr marL="190500" marR="0" lvl="0" indent="-19050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Verdana"/>
              <a:buChar char="•"/>
            </a:pPr>
            <a:r>
              <a:rPr lang="x-none" sz="180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rPr>
              <a:t>“Electric” oscillations</a:t>
            </a:r>
          </a:p>
          <a:p>
            <a:pPr marL="914400" marR="0" lvl="1" indent="-34290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Courier New"/>
              <a:buChar char="o"/>
            </a:pPr>
            <a:r>
              <a:rPr lang="x-none" sz="180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rPr>
              <a:t>Grid</a:t>
            </a:r>
          </a:p>
          <a:p>
            <a:pPr marL="914400" marR="0" lvl="1" indent="-34290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Courier New"/>
              <a:buChar char="o"/>
            </a:pPr>
            <a:r>
              <a:rPr lang="x-none" sz="180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rPr>
              <a:t>Controllers (speed and voltage)</a:t>
            </a:r>
          </a:p>
          <a:p>
            <a:pPr marL="190500" marR="0" lvl="0" indent="-19050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Verdana"/>
              <a:buChar char="•"/>
            </a:pPr>
            <a:r>
              <a:rPr lang="x-none" sz="180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rPr>
              <a:t>Electro-mechanical oscillations</a:t>
            </a:r>
          </a:p>
          <a:p>
            <a:pPr marL="914400" marR="0" lvl="1" indent="-34290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Courier New"/>
              <a:buChar char="o"/>
            </a:pPr>
            <a:r>
              <a:rPr lang="x-none" sz="180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rPr>
              <a:t>Generator and rotating masses</a:t>
            </a:r>
          </a:p>
          <a:p>
            <a:pPr marL="190500" marR="0" lvl="0" indent="-19050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Verdana"/>
              <a:buChar char="•"/>
            </a:pPr>
            <a:r>
              <a:rPr lang="x-none" sz="180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rPr>
              <a:t>Transients due to manual interaction</a:t>
            </a:r>
          </a:p>
          <a:p>
            <a:pPr marR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190500" marR="0" lvl="0" indent="-19050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Verdana"/>
              <a:buChar char="•"/>
            </a:pPr>
            <a:r>
              <a:rPr lang="x-none" sz="180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rPr>
              <a:t>The total transients behavior</a:t>
            </a:r>
          </a:p>
          <a:p>
            <a:pPr marL="914400" marR="0" lvl="1" indent="-34290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Courier New"/>
              <a:buChar char="o"/>
            </a:pPr>
            <a:r>
              <a:rPr lang="x-none" sz="180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rPr>
              <a:t>Each sub-component is connected to to each other to give the “full” In LVTrans each sub-components is connectedanlig staggered grid (MOC)</a:t>
            </a:r>
          </a:p>
        </p:txBody>
      </p:sp>
    </p:spTree>
  </p:cSld>
  <p:clrMapOvr>
    <a:masterClrMapping/>
  </p:clrMapOvr>
  <p:transition spd="slow">
    <p:cut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Shape 149"/>
          <p:cNvSpPr txBox="1">
            <a:spLocks noGrp="1"/>
          </p:cNvSpPr>
          <p:nvPr>
            <p:ph type="title"/>
          </p:nvPr>
        </p:nvSpPr>
        <p:spPr>
          <a:xfrm>
            <a:off x="457200" y="274649"/>
            <a:ext cx="8229600" cy="9017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x-none" sz="4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Pipe friction</a:t>
            </a:r>
          </a:p>
        </p:txBody>
      </p:sp>
      <p:sp>
        <p:nvSpPr>
          <p:cNvPr id="150" name="Shape 150"/>
          <p:cNvSpPr txBox="1">
            <a:spLocks noGrp="1"/>
          </p:cNvSpPr>
          <p:nvPr>
            <p:ph type="sldNum" idx="12"/>
          </p:nvPr>
        </p:nvSpPr>
        <p:spPr>
          <a:xfrm>
            <a:off x="7881936" y="6643686"/>
            <a:ext cx="990599" cy="2286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x-none"/>
              <a:t> </a:t>
            </a:r>
          </a:p>
        </p:txBody>
      </p:sp>
      <p:sp>
        <p:nvSpPr>
          <p:cNvPr id="151" name="Shape 151"/>
          <p:cNvSpPr txBox="1">
            <a:spLocks noGrp="1"/>
          </p:cNvSpPr>
          <p:nvPr>
            <p:ph type="body" idx="1"/>
          </p:nvPr>
        </p:nvSpPr>
        <p:spPr>
          <a:xfrm>
            <a:off x="336550" y="1774825"/>
            <a:ext cx="4143300" cy="45957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ct val="100000"/>
              <a:buFont typeface="Arial"/>
              <a:buChar char="■"/>
            </a:pPr>
            <a:r>
              <a:rPr lang="x-none" sz="2000">
                <a:solidFill>
                  <a:schemeClr val="dk1"/>
                </a:solidFill>
              </a:rPr>
              <a:t>Pressure drop due to wall roughness and fluid viscosity</a:t>
            </a:r>
            <a:r>
              <a:rPr lang="x-none"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.</a:t>
            </a:r>
          </a:p>
        </p:txBody>
      </p:sp>
      <p:sp>
        <p:nvSpPr>
          <p:cNvPr id="152" name="Shape 152"/>
          <p:cNvSpPr/>
          <p:nvPr/>
        </p:nvSpPr>
        <p:spPr>
          <a:xfrm>
            <a:off x="1247775" y="3625850"/>
            <a:ext cx="2722500" cy="311099"/>
          </a:xfrm>
          <a:prstGeom prst="rect">
            <a:avLst/>
          </a:prstGeom>
          <a:gradFill>
            <a:gsLst>
              <a:gs pos="0">
                <a:schemeClr val="lt1"/>
              </a:gs>
              <a:gs pos="100000">
                <a:srgbClr val="B4B4B4"/>
              </a:gs>
            </a:gsLst>
            <a:lin ang="5400012" scaled="0"/>
          </a:gradFill>
          <a:ln w="9525" cap="rnd">
            <a:solidFill>
              <a:schemeClr val="dk1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 b="0" i="0" u="none" strike="noStrike" cap="none" baseline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53" name="Shape 153"/>
          <p:cNvSpPr txBox="1"/>
          <p:nvPr/>
        </p:nvSpPr>
        <p:spPr>
          <a:xfrm>
            <a:off x="973137" y="3965575"/>
            <a:ext cx="509700" cy="3969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x-none"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H1</a:t>
            </a:r>
          </a:p>
        </p:txBody>
      </p:sp>
      <p:sp>
        <p:nvSpPr>
          <p:cNvPr id="154" name="Shape 154"/>
          <p:cNvSpPr txBox="1"/>
          <p:nvPr/>
        </p:nvSpPr>
        <p:spPr>
          <a:xfrm>
            <a:off x="3651250" y="3976687"/>
            <a:ext cx="509700" cy="3969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x-none"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H2</a:t>
            </a:r>
          </a:p>
        </p:txBody>
      </p:sp>
      <p:sp>
        <p:nvSpPr>
          <p:cNvPr id="155" name="Shape 155"/>
          <p:cNvSpPr/>
          <p:nvPr/>
        </p:nvSpPr>
        <p:spPr>
          <a:xfrm>
            <a:off x="1860550" y="3227386"/>
            <a:ext cx="1011299" cy="247500"/>
          </a:xfrm>
          <a:prstGeom prst="rightArrow">
            <a:avLst>
              <a:gd name="adj1" fmla="val 50000"/>
              <a:gd name="adj2" fmla="val 50000"/>
            </a:avLst>
          </a:prstGeom>
          <a:noFill/>
          <a:ln w="9525" cap="rnd">
            <a:solidFill>
              <a:schemeClr val="dk1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 b="0" i="0" u="none" strike="noStrike" cap="none" baseline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56" name="Shape 156"/>
          <p:cNvSpPr txBox="1"/>
          <p:nvPr/>
        </p:nvSpPr>
        <p:spPr>
          <a:xfrm>
            <a:off x="2865436" y="3105150"/>
            <a:ext cx="381000" cy="3969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x-none"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Q</a:t>
            </a:r>
          </a:p>
        </p:txBody>
      </p:sp>
      <p:pic>
        <p:nvPicPr>
          <p:cNvPr id="157" name="Shape 157"/>
          <p:cNvPicPr preferRelativeResize="0">
            <a:picLocks noGrp="1"/>
          </p:cNvPicPr>
          <p:nvPr>
            <p:ph type="body" idx="2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5032375" y="3355975"/>
            <a:ext cx="2457300" cy="1463699"/>
          </a:xfrm>
          <a:prstGeom prst="rect">
            <a:avLst/>
          </a:prstGeom>
          <a:solidFill>
            <a:srgbClr val="FFFF99"/>
          </a:solidFill>
          <a:ln>
            <a:noFill/>
          </a:ln>
        </p:spPr>
      </p:pic>
      <p:cxnSp>
        <p:nvCxnSpPr>
          <p:cNvPr id="158" name="Shape 158"/>
          <p:cNvCxnSpPr/>
          <p:nvPr/>
        </p:nvCxnSpPr>
        <p:spPr>
          <a:xfrm>
            <a:off x="1227137" y="4583112"/>
            <a:ext cx="2752799" cy="0"/>
          </a:xfrm>
          <a:prstGeom prst="straightConnector1">
            <a:avLst/>
          </a:prstGeom>
          <a:noFill/>
          <a:ln w="9525" cap="rnd">
            <a:solidFill>
              <a:schemeClr val="dk1"/>
            </a:solidFill>
            <a:prstDash val="solid"/>
            <a:miter/>
            <a:headEnd type="stealth" w="lg" len="lg"/>
            <a:tailEnd type="stealth" w="lg" len="lg"/>
          </a:ln>
        </p:spPr>
      </p:cxnSp>
      <p:sp>
        <p:nvSpPr>
          <p:cNvPr id="159" name="Shape 159"/>
          <p:cNvSpPr txBox="1"/>
          <p:nvPr/>
        </p:nvSpPr>
        <p:spPr>
          <a:xfrm>
            <a:off x="2205036" y="4116387"/>
            <a:ext cx="325499" cy="3969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x-none"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L</a:t>
            </a:r>
          </a:p>
        </p:txBody>
      </p:sp>
    </p:spTree>
  </p:cSld>
  <p:clrMapOvr>
    <a:masterClrMapping/>
  </p:clrMapOvr>
  <p:transition spd="slow">
    <p:cut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Shape 165"/>
          <p:cNvSpPr txBox="1">
            <a:spLocks noGrp="1"/>
          </p:cNvSpPr>
          <p:nvPr>
            <p:ph type="title"/>
          </p:nvPr>
        </p:nvSpPr>
        <p:spPr>
          <a:xfrm>
            <a:off x="457200" y="274649"/>
            <a:ext cx="8229600" cy="9017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x-none" sz="4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Singular losses</a:t>
            </a:r>
          </a:p>
        </p:txBody>
      </p:sp>
      <p:sp>
        <p:nvSpPr>
          <p:cNvPr id="166" name="Shape 166"/>
          <p:cNvSpPr txBox="1">
            <a:spLocks noGrp="1"/>
          </p:cNvSpPr>
          <p:nvPr>
            <p:ph type="sldNum" idx="12"/>
          </p:nvPr>
        </p:nvSpPr>
        <p:spPr>
          <a:xfrm>
            <a:off x="7881936" y="6643686"/>
            <a:ext cx="990599" cy="2286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x-none"/>
              <a:t> </a:t>
            </a:r>
          </a:p>
        </p:txBody>
      </p:sp>
      <p:sp>
        <p:nvSpPr>
          <p:cNvPr id="167" name="Shape 167"/>
          <p:cNvSpPr txBox="1">
            <a:spLocks noGrp="1"/>
          </p:cNvSpPr>
          <p:nvPr>
            <p:ph type="body" idx="1"/>
          </p:nvPr>
        </p:nvSpPr>
        <p:spPr>
          <a:xfrm>
            <a:off x="336550" y="1774825"/>
            <a:ext cx="4143300" cy="45957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ct val="100000"/>
              <a:buFont typeface="Arial"/>
              <a:buChar char="■"/>
            </a:pPr>
            <a:r>
              <a:rPr lang="x-none" sz="2000">
                <a:solidFill>
                  <a:schemeClr val="dk1"/>
                </a:solidFill>
              </a:rPr>
              <a:t>Pressure drop due to fluid being restricted to flow.</a:t>
            </a:r>
          </a:p>
        </p:txBody>
      </p:sp>
      <p:sp>
        <p:nvSpPr>
          <p:cNvPr id="168" name="Shape 168"/>
          <p:cNvSpPr/>
          <p:nvPr/>
        </p:nvSpPr>
        <p:spPr>
          <a:xfrm>
            <a:off x="1622425" y="3657600"/>
            <a:ext cx="647700" cy="311099"/>
          </a:xfrm>
          <a:prstGeom prst="rect">
            <a:avLst/>
          </a:prstGeom>
          <a:gradFill>
            <a:gsLst>
              <a:gs pos="0">
                <a:schemeClr val="lt1"/>
              </a:gs>
              <a:gs pos="100000">
                <a:srgbClr val="B4B4B4"/>
              </a:gs>
            </a:gsLst>
            <a:lin ang="5400012" scaled="0"/>
          </a:gradFill>
          <a:ln w="9525" cap="rnd">
            <a:solidFill>
              <a:schemeClr val="dk1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 b="0" i="0" u="none" strike="noStrike" cap="none" baseline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69" name="Shape 169"/>
          <p:cNvSpPr txBox="1"/>
          <p:nvPr/>
        </p:nvSpPr>
        <p:spPr>
          <a:xfrm>
            <a:off x="1155700" y="3910012"/>
            <a:ext cx="509700" cy="3969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x-none"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H1</a:t>
            </a:r>
          </a:p>
        </p:txBody>
      </p:sp>
      <p:sp>
        <p:nvSpPr>
          <p:cNvPr id="170" name="Shape 170"/>
          <p:cNvSpPr txBox="1"/>
          <p:nvPr/>
        </p:nvSpPr>
        <p:spPr>
          <a:xfrm>
            <a:off x="3059111" y="3890962"/>
            <a:ext cx="509700" cy="3969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x-none"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H2</a:t>
            </a:r>
          </a:p>
        </p:txBody>
      </p:sp>
      <p:sp>
        <p:nvSpPr>
          <p:cNvPr id="171" name="Shape 171"/>
          <p:cNvSpPr/>
          <p:nvPr/>
        </p:nvSpPr>
        <p:spPr>
          <a:xfrm>
            <a:off x="1743075" y="4259262"/>
            <a:ext cx="1011299" cy="247500"/>
          </a:xfrm>
          <a:prstGeom prst="rightArrow">
            <a:avLst>
              <a:gd name="adj1" fmla="val 50000"/>
              <a:gd name="adj2" fmla="val 50000"/>
            </a:avLst>
          </a:prstGeom>
          <a:noFill/>
          <a:ln w="9525" cap="rnd">
            <a:solidFill>
              <a:schemeClr val="dk1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 b="0" i="0" u="none" strike="noStrike" cap="none" baseline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72" name="Shape 172"/>
          <p:cNvSpPr txBox="1"/>
          <p:nvPr/>
        </p:nvSpPr>
        <p:spPr>
          <a:xfrm>
            <a:off x="2789236" y="4233862"/>
            <a:ext cx="381000" cy="3969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x-none"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Q</a:t>
            </a:r>
          </a:p>
        </p:txBody>
      </p:sp>
      <p:pic>
        <p:nvPicPr>
          <p:cNvPr id="173" name="Shape 173"/>
          <p:cNvPicPr preferRelativeResize="0">
            <a:picLocks noGrp="1"/>
          </p:cNvPicPr>
          <p:nvPr>
            <p:ph type="body" idx="2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4841875" y="3182936"/>
            <a:ext cx="2816100" cy="1796999"/>
          </a:xfrm>
          <a:prstGeom prst="rect">
            <a:avLst/>
          </a:prstGeom>
          <a:solidFill>
            <a:srgbClr val="FFFF99"/>
          </a:solidFill>
          <a:ln>
            <a:noFill/>
          </a:ln>
        </p:spPr>
      </p:pic>
      <p:sp>
        <p:nvSpPr>
          <p:cNvPr id="174" name="Shape 174"/>
          <p:cNvSpPr/>
          <p:nvPr/>
        </p:nvSpPr>
        <p:spPr>
          <a:xfrm>
            <a:off x="2536825" y="3657600"/>
            <a:ext cx="571500" cy="311099"/>
          </a:xfrm>
          <a:prstGeom prst="rect">
            <a:avLst/>
          </a:prstGeom>
          <a:gradFill>
            <a:gsLst>
              <a:gs pos="0">
                <a:schemeClr val="lt1"/>
              </a:gs>
              <a:gs pos="100000">
                <a:srgbClr val="B4B4B4"/>
              </a:gs>
            </a:gsLst>
            <a:lin ang="5400012" scaled="0"/>
          </a:gradFill>
          <a:ln w="9525" cap="rnd">
            <a:solidFill>
              <a:schemeClr val="dk1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 b="0" i="0" u="none" strike="noStrike" cap="none" baseline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cxnSp>
        <p:nvCxnSpPr>
          <p:cNvPr id="175" name="Shape 175"/>
          <p:cNvCxnSpPr/>
          <p:nvPr/>
        </p:nvCxnSpPr>
        <p:spPr>
          <a:xfrm>
            <a:off x="2279650" y="3657600"/>
            <a:ext cx="258900" cy="290399"/>
          </a:xfrm>
          <a:prstGeom prst="straightConnector1">
            <a:avLst/>
          </a:prstGeom>
          <a:noFill/>
          <a:ln w="25400" cap="rnd">
            <a:solidFill>
              <a:schemeClr val="dk1"/>
            </a:solidFill>
            <a:prstDash val="solid"/>
            <a:miter/>
            <a:headEnd type="none" w="med" len="med"/>
            <a:tailEnd type="none" w="med" len="med"/>
          </a:ln>
        </p:spPr>
      </p:cxnSp>
      <p:cxnSp>
        <p:nvCxnSpPr>
          <p:cNvPr id="176" name="Shape 176"/>
          <p:cNvCxnSpPr/>
          <p:nvPr/>
        </p:nvCxnSpPr>
        <p:spPr>
          <a:xfrm rot="10800000" flipH="1">
            <a:off x="2268536" y="3646537"/>
            <a:ext cx="258900" cy="311099"/>
          </a:xfrm>
          <a:prstGeom prst="straightConnector1">
            <a:avLst/>
          </a:prstGeom>
          <a:noFill/>
          <a:ln w="25400" cap="rnd">
            <a:solidFill>
              <a:schemeClr val="dk1"/>
            </a:solidFill>
            <a:prstDash val="solid"/>
            <a:miter/>
            <a:headEnd type="none" w="med" len="med"/>
            <a:tailEnd type="none" w="med" len="med"/>
          </a:ln>
        </p:spPr>
      </p:cxnSp>
      <p:cxnSp>
        <p:nvCxnSpPr>
          <p:cNvPr id="177" name="Shape 177"/>
          <p:cNvCxnSpPr/>
          <p:nvPr/>
        </p:nvCxnSpPr>
        <p:spPr>
          <a:xfrm rot="10800000">
            <a:off x="2398711" y="3421162"/>
            <a:ext cx="0" cy="355500"/>
          </a:xfrm>
          <a:prstGeom prst="straightConnector1">
            <a:avLst/>
          </a:prstGeom>
          <a:noFill/>
          <a:ln w="25400" cap="rnd">
            <a:solidFill>
              <a:schemeClr val="dk1"/>
            </a:solidFill>
            <a:prstDash val="solid"/>
            <a:miter/>
            <a:headEnd type="none" w="med" len="med"/>
            <a:tailEnd type="none" w="med" len="med"/>
          </a:ln>
        </p:spPr>
      </p:cxnSp>
      <p:cxnSp>
        <p:nvCxnSpPr>
          <p:cNvPr id="178" name="Shape 178"/>
          <p:cNvCxnSpPr/>
          <p:nvPr/>
        </p:nvCxnSpPr>
        <p:spPr>
          <a:xfrm>
            <a:off x="2216150" y="3422650"/>
            <a:ext cx="354000" cy="0"/>
          </a:xfrm>
          <a:prstGeom prst="straightConnector1">
            <a:avLst/>
          </a:prstGeom>
          <a:noFill/>
          <a:ln w="25400" cap="rnd">
            <a:solidFill>
              <a:schemeClr val="dk1"/>
            </a:solidFill>
            <a:prstDash val="solid"/>
            <a:miter/>
            <a:headEnd type="none" w="med" len="med"/>
            <a:tailEnd type="none" w="med" len="med"/>
          </a:ln>
        </p:spPr>
      </p:cxnSp>
    </p:spTree>
  </p:cSld>
  <p:clrMapOvr>
    <a:masterClrMapping/>
  </p:clrMapOvr>
  <p:transition spd="slow">
    <p:cut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Shape 184"/>
          <p:cNvSpPr txBox="1">
            <a:spLocks noGrp="1"/>
          </p:cNvSpPr>
          <p:nvPr>
            <p:ph type="title"/>
          </p:nvPr>
        </p:nvSpPr>
        <p:spPr>
          <a:xfrm>
            <a:off x="457200" y="274649"/>
            <a:ext cx="8229600" cy="9017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x-none" sz="4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Mass oscillations</a:t>
            </a:r>
          </a:p>
        </p:txBody>
      </p:sp>
      <p:sp>
        <p:nvSpPr>
          <p:cNvPr id="185" name="Shape 185"/>
          <p:cNvSpPr txBox="1">
            <a:spLocks noGrp="1"/>
          </p:cNvSpPr>
          <p:nvPr>
            <p:ph type="sldNum" idx="12"/>
          </p:nvPr>
        </p:nvSpPr>
        <p:spPr>
          <a:xfrm>
            <a:off x="7881936" y="6643686"/>
            <a:ext cx="990599" cy="2286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x-none"/>
              <a:t> </a:t>
            </a:r>
          </a:p>
        </p:txBody>
      </p:sp>
      <p:sp>
        <p:nvSpPr>
          <p:cNvPr id="186" name="Shape 186"/>
          <p:cNvSpPr txBox="1">
            <a:spLocks noGrp="1"/>
          </p:cNvSpPr>
          <p:nvPr>
            <p:ph type="sldNum" idx="2"/>
          </p:nvPr>
        </p:nvSpPr>
        <p:spPr>
          <a:xfrm>
            <a:off x="7881936" y="6643686"/>
            <a:ext cx="990599" cy="2286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x-none"/>
              <a:t> </a:t>
            </a:r>
          </a:p>
        </p:txBody>
      </p:sp>
      <p:sp>
        <p:nvSpPr>
          <p:cNvPr id="187" name="Shape 187"/>
          <p:cNvSpPr txBox="1">
            <a:spLocks noGrp="1"/>
          </p:cNvSpPr>
          <p:nvPr>
            <p:ph type="body" idx="1"/>
          </p:nvPr>
        </p:nvSpPr>
        <p:spPr>
          <a:xfrm>
            <a:off x="336550" y="1627001"/>
            <a:ext cx="7929599" cy="1032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ct val="100000"/>
              <a:buFont typeface="Arial"/>
              <a:buChar char="■"/>
            </a:pPr>
            <a:r>
              <a:rPr lang="x-none" sz="2000">
                <a:solidFill>
                  <a:schemeClr val="dk1"/>
                </a:solidFill>
              </a:rPr>
              <a:t>Pipe/tunnel and surge shaft is a “mass/spring” system. Water in Pipe/tunnel and surge shaft is the mass, and the surge shaft (+ gravity) is the “spring”.</a:t>
            </a:r>
          </a:p>
        </p:txBody>
      </p:sp>
      <p:sp>
        <p:nvSpPr>
          <p:cNvPr id="188" name="Shape 188"/>
          <p:cNvSpPr/>
          <p:nvPr/>
        </p:nvSpPr>
        <p:spPr>
          <a:xfrm>
            <a:off x="677862" y="3668712"/>
            <a:ext cx="2722500" cy="311099"/>
          </a:xfrm>
          <a:prstGeom prst="rect">
            <a:avLst/>
          </a:prstGeom>
          <a:gradFill>
            <a:gsLst>
              <a:gs pos="0">
                <a:schemeClr val="lt1"/>
              </a:gs>
              <a:gs pos="100000">
                <a:srgbClr val="B4B4B4"/>
              </a:gs>
            </a:gsLst>
            <a:lin ang="5400012" scaled="0"/>
          </a:gradFill>
          <a:ln w="9525" cap="rnd">
            <a:solidFill>
              <a:schemeClr val="dk1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 b="0" i="0" u="none" strike="noStrike" cap="none" baseline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89" name="Shape 189"/>
          <p:cNvSpPr/>
          <p:nvPr/>
        </p:nvSpPr>
        <p:spPr>
          <a:xfrm>
            <a:off x="2787650" y="2806700"/>
            <a:ext cx="624000" cy="871499"/>
          </a:xfrm>
          <a:prstGeom prst="rect">
            <a:avLst/>
          </a:prstGeom>
          <a:noFill/>
          <a:ln w="9525" cap="rnd">
            <a:solidFill>
              <a:schemeClr val="dk1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 b="0" i="0" u="none" strike="noStrike" cap="none" baseline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90" name="Shape 190"/>
          <p:cNvSpPr/>
          <p:nvPr/>
        </p:nvSpPr>
        <p:spPr>
          <a:xfrm>
            <a:off x="2794000" y="3173411"/>
            <a:ext cx="624000" cy="504900"/>
          </a:xfrm>
          <a:prstGeom prst="rect">
            <a:avLst/>
          </a:prstGeom>
          <a:solidFill>
            <a:schemeClr val="lt2"/>
          </a:solidFill>
          <a:ln w="9525" cap="rnd">
            <a:solidFill>
              <a:schemeClr val="dk1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 b="0" i="0" u="none" strike="noStrike" cap="none" baseline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cxnSp>
        <p:nvCxnSpPr>
          <p:cNvPr id="191" name="Shape 191"/>
          <p:cNvCxnSpPr/>
          <p:nvPr/>
        </p:nvCxnSpPr>
        <p:spPr>
          <a:xfrm rot="10800000">
            <a:off x="3722687" y="3098899"/>
            <a:ext cx="0" cy="850800"/>
          </a:xfrm>
          <a:prstGeom prst="straightConnector1">
            <a:avLst/>
          </a:prstGeom>
          <a:noFill/>
          <a:ln w="9525" cap="rnd">
            <a:solidFill>
              <a:schemeClr val="dk1"/>
            </a:solidFill>
            <a:prstDash val="solid"/>
            <a:miter/>
            <a:headEnd type="none" w="med" len="med"/>
            <a:tailEnd type="triangle" w="lg" len="lg"/>
          </a:ln>
        </p:spPr>
      </p:cxnSp>
      <p:cxnSp>
        <p:nvCxnSpPr>
          <p:cNvPr id="192" name="Shape 192"/>
          <p:cNvCxnSpPr/>
          <p:nvPr/>
        </p:nvCxnSpPr>
        <p:spPr>
          <a:xfrm>
            <a:off x="690562" y="4529137"/>
            <a:ext cx="2752799" cy="0"/>
          </a:xfrm>
          <a:prstGeom prst="straightConnector1">
            <a:avLst/>
          </a:prstGeom>
          <a:noFill/>
          <a:ln w="9525" cap="rnd">
            <a:solidFill>
              <a:schemeClr val="dk1"/>
            </a:solidFill>
            <a:prstDash val="solid"/>
            <a:miter/>
            <a:headEnd type="stealth" w="lg" len="lg"/>
            <a:tailEnd type="stealth" w="lg" len="lg"/>
          </a:ln>
        </p:spPr>
      </p:cxnSp>
      <p:sp>
        <p:nvSpPr>
          <p:cNvPr id="193" name="Shape 193"/>
          <p:cNvSpPr txBox="1"/>
          <p:nvPr/>
        </p:nvSpPr>
        <p:spPr>
          <a:xfrm>
            <a:off x="1668461" y="4062412"/>
            <a:ext cx="325499" cy="3969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x-none"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L</a:t>
            </a:r>
          </a:p>
        </p:txBody>
      </p:sp>
      <p:sp>
        <p:nvSpPr>
          <p:cNvPr id="194" name="Shape 194"/>
          <p:cNvSpPr txBox="1"/>
          <p:nvPr/>
        </p:nvSpPr>
        <p:spPr>
          <a:xfrm>
            <a:off x="3689350" y="3365500"/>
            <a:ext cx="325499" cy="3969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x-none"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h</a:t>
            </a:r>
          </a:p>
        </p:txBody>
      </p:sp>
      <p:sp>
        <p:nvSpPr>
          <p:cNvPr id="195" name="Shape 195"/>
          <p:cNvSpPr/>
          <p:nvPr/>
        </p:nvSpPr>
        <p:spPr>
          <a:xfrm>
            <a:off x="1096962" y="3216275"/>
            <a:ext cx="1011299" cy="247500"/>
          </a:xfrm>
          <a:prstGeom prst="rightArrow">
            <a:avLst>
              <a:gd name="adj1" fmla="val 50000"/>
              <a:gd name="adj2" fmla="val 50000"/>
            </a:avLst>
          </a:prstGeom>
          <a:noFill/>
          <a:ln w="9525" cap="rnd">
            <a:solidFill>
              <a:schemeClr val="dk1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 b="0" i="0" u="none" strike="noStrike" cap="none" baseline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96" name="Shape 196"/>
          <p:cNvSpPr txBox="1"/>
          <p:nvPr/>
        </p:nvSpPr>
        <p:spPr>
          <a:xfrm>
            <a:off x="2101850" y="3094036"/>
            <a:ext cx="381000" cy="3969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x-none"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Q</a:t>
            </a:r>
          </a:p>
        </p:txBody>
      </p:sp>
      <p:pic>
        <p:nvPicPr>
          <p:cNvPr id="197" name="Shape 197"/>
          <p:cNvPicPr preferRelativeResize="0">
            <a:picLocks noGrp="1"/>
          </p:cNvPicPr>
          <p:nvPr>
            <p:ph type="body" idx="3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4821237" y="3160711"/>
            <a:ext cx="2500200" cy="1016099"/>
          </a:xfrm>
          <a:prstGeom prst="rect">
            <a:avLst/>
          </a:prstGeom>
          <a:solidFill>
            <a:srgbClr val="FFFF99"/>
          </a:solidFill>
          <a:ln>
            <a:noFill/>
          </a:ln>
        </p:spPr>
      </p:pic>
      <p:pic>
        <p:nvPicPr>
          <p:cNvPr id="198" name="Shape 198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730750" y="4249737"/>
            <a:ext cx="1349400" cy="1032000"/>
          </a:xfrm>
          <a:prstGeom prst="rect">
            <a:avLst/>
          </a:prstGeom>
          <a:solidFill>
            <a:srgbClr val="FFFF99"/>
          </a:solidFill>
          <a:ln>
            <a:noFill/>
          </a:ln>
        </p:spPr>
      </p:pic>
      <p:pic>
        <p:nvPicPr>
          <p:cNvPr id="199" name="Shape 199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4589462" y="5462587"/>
            <a:ext cx="1071599" cy="754199"/>
          </a:xfrm>
          <a:prstGeom prst="rect">
            <a:avLst/>
          </a:prstGeom>
          <a:solidFill>
            <a:srgbClr val="FFFF99"/>
          </a:solidFill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Shape 205"/>
          <p:cNvSpPr txBox="1">
            <a:spLocks noGrp="1"/>
          </p:cNvSpPr>
          <p:nvPr>
            <p:ph type="title"/>
          </p:nvPr>
        </p:nvSpPr>
        <p:spPr>
          <a:xfrm>
            <a:off x="457200" y="274649"/>
            <a:ext cx="8229600" cy="9017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x-none" sz="4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Elastic oscillations</a:t>
            </a:r>
          </a:p>
        </p:txBody>
      </p:sp>
      <p:sp>
        <p:nvSpPr>
          <p:cNvPr id="206" name="Shape 206"/>
          <p:cNvSpPr txBox="1">
            <a:spLocks noGrp="1"/>
          </p:cNvSpPr>
          <p:nvPr>
            <p:ph type="sldNum" idx="12"/>
          </p:nvPr>
        </p:nvSpPr>
        <p:spPr>
          <a:xfrm>
            <a:off x="7881936" y="6643686"/>
            <a:ext cx="990599" cy="2286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x-none"/>
              <a:t> </a:t>
            </a:r>
          </a:p>
        </p:txBody>
      </p:sp>
      <p:sp>
        <p:nvSpPr>
          <p:cNvPr id="207" name="Shape 207"/>
          <p:cNvSpPr txBox="1">
            <a:spLocks noGrp="1"/>
          </p:cNvSpPr>
          <p:nvPr>
            <p:ph type="sldNum" idx="2"/>
          </p:nvPr>
        </p:nvSpPr>
        <p:spPr>
          <a:xfrm>
            <a:off x="7881936" y="6643686"/>
            <a:ext cx="990599" cy="2286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x-none"/>
              <a:t> </a:t>
            </a:r>
          </a:p>
        </p:txBody>
      </p:sp>
      <p:sp>
        <p:nvSpPr>
          <p:cNvPr id="208" name="Shape 208"/>
          <p:cNvSpPr txBox="1">
            <a:spLocks noGrp="1"/>
          </p:cNvSpPr>
          <p:nvPr>
            <p:ph type="sldNum" idx="3"/>
          </p:nvPr>
        </p:nvSpPr>
        <p:spPr>
          <a:xfrm>
            <a:off x="7881936" y="6643686"/>
            <a:ext cx="990599" cy="2286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x-none"/>
              <a:t> </a:t>
            </a:r>
          </a:p>
        </p:txBody>
      </p:sp>
      <p:sp>
        <p:nvSpPr>
          <p:cNvPr id="209" name="Shape 209"/>
          <p:cNvSpPr txBox="1">
            <a:spLocks noGrp="1"/>
          </p:cNvSpPr>
          <p:nvPr>
            <p:ph type="body" idx="1"/>
          </p:nvPr>
        </p:nvSpPr>
        <p:spPr>
          <a:xfrm>
            <a:off x="336550" y="1774825"/>
            <a:ext cx="8134499" cy="9921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ct val="100000"/>
              <a:buFont typeface="Arial"/>
              <a:buChar char="■"/>
            </a:pPr>
            <a:r>
              <a:rPr lang="x-none" sz="2000">
                <a:solidFill>
                  <a:schemeClr val="dk1"/>
                </a:solidFill>
              </a:rPr>
              <a:t>Oscillations and transients because the water is compressible</a:t>
            </a:r>
            <a:r>
              <a:rPr lang="x-none"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. Analog to longitudinal vibrations of a rod or a long spiral spring.</a:t>
            </a:r>
          </a:p>
        </p:txBody>
      </p:sp>
      <p:pic>
        <p:nvPicPr>
          <p:cNvPr id="210" name="Shape 210"/>
          <p:cNvPicPr preferRelativeResize="0">
            <a:picLocks noGrp="1"/>
          </p:cNvPicPr>
          <p:nvPr>
            <p:ph type="body" idx="4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4965700" y="3548062"/>
            <a:ext cx="2678100" cy="1542899"/>
          </a:xfrm>
          <a:prstGeom prst="rect">
            <a:avLst/>
          </a:prstGeom>
          <a:solidFill>
            <a:srgbClr val="FFFF99"/>
          </a:solidFill>
          <a:ln>
            <a:noFill/>
          </a:ln>
        </p:spPr>
      </p:pic>
      <p:sp>
        <p:nvSpPr>
          <p:cNvPr id="211" name="Shape 211"/>
          <p:cNvSpPr/>
          <p:nvPr/>
        </p:nvSpPr>
        <p:spPr>
          <a:xfrm>
            <a:off x="1247775" y="3625850"/>
            <a:ext cx="2722500" cy="311099"/>
          </a:xfrm>
          <a:prstGeom prst="rect">
            <a:avLst/>
          </a:prstGeom>
          <a:gradFill>
            <a:gsLst>
              <a:gs pos="0">
                <a:schemeClr val="lt1"/>
              </a:gs>
              <a:gs pos="100000">
                <a:srgbClr val="B4B4B4"/>
              </a:gs>
            </a:gsLst>
            <a:lin ang="5400012" scaled="0"/>
          </a:gradFill>
          <a:ln w="9525" cap="rnd">
            <a:solidFill>
              <a:schemeClr val="dk1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 b="0" i="0" u="none" strike="noStrike" cap="none" baseline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12" name="Shape 212"/>
          <p:cNvSpPr/>
          <p:nvPr/>
        </p:nvSpPr>
        <p:spPr>
          <a:xfrm>
            <a:off x="1860550" y="3227386"/>
            <a:ext cx="1011299" cy="247500"/>
          </a:xfrm>
          <a:prstGeom prst="rightArrow">
            <a:avLst>
              <a:gd name="adj1" fmla="val 50000"/>
              <a:gd name="adj2" fmla="val 50000"/>
            </a:avLst>
          </a:prstGeom>
          <a:noFill/>
          <a:ln w="9525" cap="rnd">
            <a:solidFill>
              <a:schemeClr val="dk1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 b="0" i="0" u="none" strike="noStrike" cap="none" baseline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13" name="Shape 213"/>
          <p:cNvSpPr txBox="1"/>
          <p:nvPr/>
        </p:nvSpPr>
        <p:spPr>
          <a:xfrm>
            <a:off x="2865436" y="3105150"/>
            <a:ext cx="381000" cy="3969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x-none"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Q</a:t>
            </a:r>
          </a:p>
        </p:txBody>
      </p:sp>
      <p:cxnSp>
        <p:nvCxnSpPr>
          <p:cNvPr id="214" name="Shape 214"/>
          <p:cNvCxnSpPr/>
          <p:nvPr/>
        </p:nvCxnSpPr>
        <p:spPr>
          <a:xfrm>
            <a:off x="1227137" y="4583112"/>
            <a:ext cx="2752799" cy="0"/>
          </a:xfrm>
          <a:prstGeom prst="straightConnector1">
            <a:avLst/>
          </a:prstGeom>
          <a:noFill/>
          <a:ln w="9525" cap="rnd">
            <a:solidFill>
              <a:schemeClr val="dk1"/>
            </a:solidFill>
            <a:prstDash val="solid"/>
            <a:miter/>
            <a:headEnd type="stealth" w="lg" len="lg"/>
            <a:tailEnd type="stealth" w="lg" len="lg"/>
          </a:ln>
        </p:spPr>
      </p:cxnSp>
      <p:sp>
        <p:nvSpPr>
          <p:cNvPr id="215" name="Shape 215"/>
          <p:cNvSpPr txBox="1"/>
          <p:nvPr/>
        </p:nvSpPr>
        <p:spPr>
          <a:xfrm>
            <a:off x="2205036" y="4116387"/>
            <a:ext cx="325499" cy="3969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x-none"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L</a:t>
            </a:r>
          </a:p>
        </p:txBody>
      </p:sp>
      <p:sp>
        <p:nvSpPr>
          <p:cNvPr id="216" name="Shape 216"/>
          <p:cNvSpPr txBox="1"/>
          <p:nvPr/>
        </p:nvSpPr>
        <p:spPr>
          <a:xfrm>
            <a:off x="844550" y="5289550"/>
            <a:ext cx="6939599" cy="3969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x-none" sz="2000">
                <a:solidFill>
                  <a:schemeClr val="dk1"/>
                </a:solidFill>
              </a:rPr>
              <a:t>Wave equation describing pressure and velocity in a pipe.</a:t>
            </a:r>
          </a:p>
        </p:txBody>
      </p:sp>
    </p:spTree>
  </p:cSld>
  <p:clrMapOvr>
    <a:masterClrMapping/>
  </p:clrMapOvr>
  <p:transition spd="slow">
    <p:cut/>
  </p:transition>
</p:sld>
</file>

<file path=ppt/theme/theme1.xml><?xml version="1.0" encoding="utf-8"?>
<a:theme xmlns:a="http://schemas.openxmlformats.org/drawingml/2006/main" name="Rainpower mal 2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ontortema">
  <a:themeElements>
    <a:clrScheme name="Kontor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</TotalTime>
  <Words>1104</Words>
  <Application>Microsoft Office PowerPoint</Application>
  <PresentationFormat>On-screen Show (4:3)</PresentationFormat>
  <Paragraphs>226</Paragraphs>
  <Slides>25</Slides>
  <Notes>25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25</vt:i4>
      </vt:variant>
    </vt:vector>
  </HeadingPairs>
  <TitlesOfParts>
    <vt:vector size="27" baseType="lpstr">
      <vt:lpstr>Rainpower mal 2</vt:lpstr>
      <vt:lpstr>Kontortema</vt:lpstr>
      <vt:lpstr>Transient analysis of Hydro power plants</vt:lpstr>
      <vt:lpstr>Course (4 hours)</vt:lpstr>
      <vt:lpstr>Course (4 hours)</vt:lpstr>
      <vt:lpstr>About myself</vt:lpstr>
      <vt:lpstr>Transients in Hydro Power</vt:lpstr>
      <vt:lpstr>Pipe friction</vt:lpstr>
      <vt:lpstr>Singular losses</vt:lpstr>
      <vt:lpstr>Mass oscillations</vt:lpstr>
      <vt:lpstr>Elastic oscillations</vt:lpstr>
      <vt:lpstr>The method of characteristics (MOC)</vt:lpstr>
      <vt:lpstr>MOC - cont.</vt:lpstr>
      <vt:lpstr>Turbine, generator, PID</vt:lpstr>
      <vt:lpstr>Turbine, generator, PID</vt:lpstr>
      <vt:lpstr>LabVIEW</vt:lpstr>
      <vt:lpstr>LabVIEW</vt:lpstr>
      <vt:lpstr>LabVIEW - example</vt:lpstr>
      <vt:lpstr>LabVIEW - summary</vt:lpstr>
      <vt:lpstr>LVTrans - What is it?</vt:lpstr>
      <vt:lpstr>Slide 18</vt:lpstr>
      <vt:lpstr>PID</vt:lpstr>
      <vt:lpstr>Pelton</vt:lpstr>
      <vt:lpstr>Usma</vt:lpstr>
      <vt:lpstr>Slide 22</vt:lpstr>
      <vt:lpstr>Slide 23</vt:lpstr>
      <vt:lpstr>Slide 24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Transient analysis of Hydro power plants</dc:title>
  <cp:lastModifiedBy>svingebj</cp:lastModifiedBy>
  <cp:revision>6</cp:revision>
  <dcterms:modified xsi:type="dcterms:W3CDTF">2015-03-04T12:24:00Z</dcterms:modified>
</cp:coreProperties>
</file>